
<file path=[Content_Types].xml><?xml version="1.0" encoding="utf-8"?>
<Types xmlns="http://schemas.openxmlformats.org/package/2006/content-types">
  <Default Extension="jpeg" ContentType="image/jpeg"/>
  <Default Extension="jpg" ContentType="image/jpeg"/>
  <Default Extension="jpg!d"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7"/>
  </p:notesMasterIdLst>
  <p:sldIdLst>
    <p:sldId id="256" r:id="rId2"/>
    <p:sldId id="257" r:id="rId3"/>
    <p:sldId id="344" r:id="rId4"/>
    <p:sldId id="345" r:id="rId5"/>
    <p:sldId id="346" r:id="rId6"/>
    <p:sldId id="348" r:id="rId7"/>
    <p:sldId id="364" r:id="rId8"/>
    <p:sldId id="363" r:id="rId9"/>
    <p:sldId id="258" r:id="rId10"/>
    <p:sldId id="349" r:id="rId11"/>
    <p:sldId id="259" r:id="rId12"/>
    <p:sldId id="352" r:id="rId13"/>
    <p:sldId id="350" r:id="rId14"/>
    <p:sldId id="354" r:id="rId15"/>
    <p:sldId id="353" r:id="rId16"/>
    <p:sldId id="260" r:id="rId17"/>
    <p:sldId id="261" r:id="rId18"/>
    <p:sldId id="355" r:id="rId19"/>
    <p:sldId id="356" r:id="rId20"/>
    <p:sldId id="262" r:id="rId21"/>
    <p:sldId id="357" r:id="rId22"/>
    <p:sldId id="358" r:id="rId23"/>
    <p:sldId id="263" r:id="rId24"/>
    <p:sldId id="360" r:id="rId25"/>
    <p:sldId id="264" r:id="rId26"/>
    <p:sldId id="265" r:id="rId27"/>
    <p:sldId id="266" r:id="rId28"/>
    <p:sldId id="270" r:id="rId29"/>
    <p:sldId id="361" r:id="rId30"/>
    <p:sldId id="271" r:id="rId31"/>
    <p:sldId id="272" r:id="rId32"/>
    <p:sldId id="273" r:id="rId33"/>
    <p:sldId id="274" r:id="rId34"/>
    <p:sldId id="277" r:id="rId35"/>
    <p:sldId id="275" r:id="rId36"/>
    <p:sldId id="278" r:id="rId37"/>
    <p:sldId id="362" r:id="rId38"/>
    <p:sldId id="276" r:id="rId39"/>
    <p:sldId id="279" r:id="rId40"/>
    <p:sldId id="280" r:id="rId41"/>
    <p:sldId id="281" r:id="rId42"/>
    <p:sldId id="282" r:id="rId43"/>
    <p:sldId id="284" r:id="rId44"/>
    <p:sldId id="288" r:id="rId45"/>
    <p:sldId id="365" r:id="rId46"/>
    <p:sldId id="366" r:id="rId47"/>
    <p:sldId id="289" r:id="rId48"/>
    <p:sldId id="290" r:id="rId49"/>
    <p:sldId id="367" r:id="rId50"/>
    <p:sldId id="291" r:id="rId51"/>
    <p:sldId id="368" r:id="rId52"/>
    <p:sldId id="292" r:id="rId53"/>
    <p:sldId id="369" r:id="rId54"/>
    <p:sldId id="370" r:id="rId55"/>
    <p:sldId id="294" r:id="rId56"/>
    <p:sldId id="295" r:id="rId57"/>
    <p:sldId id="296" r:id="rId58"/>
    <p:sldId id="297" r:id="rId59"/>
    <p:sldId id="298" r:id="rId60"/>
    <p:sldId id="301" r:id="rId61"/>
    <p:sldId id="299" r:id="rId62"/>
    <p:sldId id="300" r:id="rId63"/>
    <p:sldId id="373" r:id="rId64"/>
    <p:sldId id="375" r:id="rId65"/>
    <p:sldId id="374" r:id="rId66"/>
    <p:sldId id="307" r:id="rId67"/>
    <p:sldId id="308" r:id="rId68"/>
    <p:sldId id="309" r:id="rId69"/>
    <p:sldId id="310" r:id="rId70"/>
    <p:sldId id="311" r:id="rId71"/>
    <p:sldId id="312" r:id="rId72"/>
    <p:sldId id="313" r:id="rId73"/>
    <p:sldId id="314" r:id="rId74"/>
    <p:sldId id="377" r:id="rId75"/>
    <p:sldId id="378" r:id="rId76"/>
    <p:sldId id="318" r:id="rId77"/>
    <p:sldId id="379" r:id="rId78"/>
    <p:sldId id="319" r:id="rId79"/>
    <p:sldId id="320" r:id="rId80"/>
    <p:sldId id="321" r:id="rId81"/>
    <p:sldId id="324" r:id="rId82"/>
    <p:sldId id="381" r:id="rId83"/>
    <p:sldId id="380" r:id="rId84"/>
    <p:sldId id="382" r:id="rId85"/>
    <p:sldId id="383" r:id="rId86"/>
    <p:sldId id="329" r:id="rId87"/>
    <p:sldId id="384" r:id="rId88"/>
    <p:sldId id="385" r:id="rId89"/>
    <p:sldId id="332" r:id="rId90"/>
    <p:sldId id="333" r:id="rId91"/>
    <p:sldId id="336" r:id="rId92"/>
    <p:sldId id="337" r:id="rId93"/>
    <p:sldId id="338" r:id="rId94"/>
    <p:sldId id="339" r:id="rId95"/>
    <p:sldId id="342" r:id="rId9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393F12-F4D1-9F40-9FE7-338C818B4D70}" v="129" dt="2026-08-14T19:58:42.2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0"/>
    <p:restoredTop sz="94805"/>
  </p:normalViewPr>
  <p:slideViewPr>
    <p:cSldViewPr snapToGrid="0">
      <p:cViewPr varScale="1">
        <p:scale>
          <a:sx n="130" d="100"/>
          <a:sy n="130" d="100"/>
        </p:scale>
        <p:origin x="21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nur altuntaş" userId="8f0bcd4f9391e640" providerId="LiveId" clId="{B1DBA845-4672-58BF-87B6-D6354F1BEFB2}"/>
    <pc:docChg chg="undo redo custSel addSld delSld modSld sldOrd modMainMaster">
      <pc:chgData name="onur altuntaş" userId="8f0bcd4f9391e640" providerId="LiveId" clId="{B1DBA845-4672-58BF-87B6-D6354F1BEFB2}" dt="2026-08-14T19:59:06.677" v="3595" actId="2696"/>
      <pc:docMkLst>
        <pc:docMk/>
      </pc:docMkLst>
      <pc:sldChg chg="setBg">
        <pc:chgData name="onur altuntaş" userId="8f0bcd4f9391e640" providerId="LiveId" clId="{B1DBA845-4672-58BF-87B6-D6354F1BEFB2}" dt="2026-07-20T21:03:46.652" v="444"/>
        <pc:sldMkLst>
          <pc:docMk/>
          <pc:sldMk cId="1822068854" sldId="256"/>
        </pc:sldMkLst>
      </pc:sldChg>
      <pc:sldChg chg="setBg">
        <pc:chgData name="onur altuntaş" userId="8f0bcd4f9391e640" providerId="LiveId" clId="{B1DBA845-4672-58BF-87B6-D6354F1BEFB2}" dt="2026-07-20T21:03:46.652" v="444"/>
        <pc:sldMkLst>
          <pc:docMk/>
          <pc:sldMk cId="602092131" sldId="257"/>
        </pc:sldMkLst>
      </pc:sldChg>
      <pc:sldChg chg="modSp mod setBg">
        <pc:chgData name="onur altuntaş" userId="8f0bcd4f9391e640" providerId="LiveId" clId="{B1DBA845-4672-58BF-87B6-D6354F1BEFB2}" dt="2026-08-13T22:19:49.719" v="2451" actId="20577"/>
        <pc:sldMkLst>
          <pc:docMk/>
          <pc:sldMk cId="3632460517" sldId="258"/>
        </pc:sldMkLst>
        <pc:spChg chg="mod">
          <ac:chgData name="onur altuntaş" userId="8f0bcd4f9391e640" providerId="LiveId" clId="{B1DBA845-4672-58BF-87B6-D6354F1BEFB2}" dt="2026-08-13T22:19:49.719" v="2451" actId="20577"/>
          <ac:spMkLst>
            <pc:docMk/>
            <pc:sldMk cId="3632460517" sldId="258"/>
            <ac:spMk id="3" creationId="{C0840722-C0FA-2424-509C-E7269E1EA14B}"/>
          </ac:spMkLst>
        </pc:spChg>
      </pc:sldChg>
      <pc:sldChg chg="modSp mod setBg">
        <pc:chgData name="onur altuntaş" userId="8f0bcd4f9391e640" providerId="LiveId" clId="{B1DBA845-4672-58BF-87B6-D6354F1BEFB2}" dt="2026-08-13T22:20:12.852" v="2453" actId="20577"/>
        <pc:sldMkLst>
          <pc:docMk/>
          <pc:sldMk cId="875485799" sldId="259"/>
        </pc:sldMkLst>
        <pc:spChg chg="mod">
          <ac:chgData name="onur altuntaş" userId="8f0bcd4f9391e640" providerId="LiveId" clId="{B1DBA845-4672-58BF-87B6-D6354F1BEFB2}" dt="2026-08-13T22:20:12.852" v="2453" actId="20577"/>
          <ac:spMkLst>
            <pc:docMk/>
            <pc:sldMk cId="875485799" sldId="259"/>
            <ac:spMk id="3" creationId="{C0840722-C0FA-2424-509C-E7269E1EA14B}"/>
          </ac:spMkLst>
        </pc:spChg>
      </pc:sldChg>
      <pc:sldChg chg="setBg">
        <pc:chgData name="onur altuntaş" userId="8f0bcd4f9391e640" providerId="LiveId" clId="{B1DBA845-4672-58BF-87B6-D6354F1BEFB2}" dt="2026-07-20T21:03:46.652" v="444"/>
        <pc:sldMkLst>
          <pc:docMk/>
          <pc:sldMk cId="3132275118" sldId="260"/>
        </pc:sldMkLst>
      </pc:sldChg>
      <pc:sldChg chg="setBg">
        <pc:chgData name="onur altuntaş" userId="8f0bcd4f9391e640" providerId="LiveId" clId="{B1DBA845-4672-58BF-87B6-D6354F1BEFB2}" dt="2026-07-20T21:03:46.652" v="444"/>
        <pc:sldMkLst>
          <pc:docMk/>
          <pc:sldMk cId="1971175625" sldId="261"/>
        </pc:sldMkLst>
      </pc:sldChg>
      <pc:sldChg chg="setBg">
        <pc:chgData name="onur altuntaş" userId="8f0bcd4f9391e640" providerId="LiveId" clId="{B1DBA845-4672-58BF-87B6-D6354F1BEFB2}" dt="2026-07-20T21:03:46.652" v="444"/>
        <pc:sldMkLst>
          <pc:docMk/>
          <pc:sldMk cId="1702439435" sldId="262"/>
        </pc:sldMkLst>
      </pc:sldChg>
      <pc:sldChg chg="addSp delSp modSp mod setBg">
        <pc:chgData name="onur altuntaş" userId="8f0bcd4f9391e640" providerId="LiveId" clId="{B1DBA845-4672-58BF-87B6-D6354F1BEFB2}" dt="2026-08-02T11:20:06.148" v="1532" actId="1076"/>
        <pc:sldMkLst>
          <pc:docMk/>
          <pc:sldMk cId="3695303120" sldId="263"/>
        </pc:sldMkLst>
        <pc:spChg chg="mod">
          <ac:chgData name="onur altuntaş" userId="8f0bcd4f9391e640" providerId="LiveId" clId="{B1DBA845-4672-58BF-87B6-D6354F1BEFB2}" dt="2026-08-02T11:20:06.148" v="1532" actId="1076"/>
          <ac:spMkLst>
            <pc:docMk/>
            <pc:sldMk cId="3695303120" sldId="263"/>
            <ac:spMk id="3" creationId="{C0840722-C0FA-2424-509C-E7269E1EA14B}"/>
          </ac:spMkLst>
        </pc:spChg>
      </pc:sldChg>
      <pc:sldChg chg="addSp delSp modSp mod setBg">
        <pc:chgData name="onur altuntaş" userId="8f0bcd4f9391e640" providerId="LiveId" clId="{B1DBA845-4672-58BF-87B6-D6354F1BEFB2}" dt="2026-08-02T11:18:06.026" v="1512" actId="20577"/>
        <pc:sldMkLst>
          <pc:docMk/>
          <pc:sldMk cId="2939075675" sldId="264"/>
        </pc:sldMkLst>
        <pc:spChg chg="mod">
          <ac:chgData name="onur altuntaş" userId="8f0bcd4f9391e640" providerId="LiveId" clId="{B1DBA845-4672-58BF-87B6-D6354F1BEFB2}" dt="2026-08-02T11:18:06.026" v="1512" actId="20577"/>
          <ac:spMkLst>
            <pc:docMk/>
            <pc:sldMk cId="2939075675" sldId="264"/>
            <ac:spMk id="9" creationId="{3922F105-A7D9-2EFA-43EC-911CD3E0AECF}"/>
          </ac:spMkLst>
        </pc:spChg>
        <pc:spChg chg="add">
          <ac:chgData name="onur altuntaş" userId="8f0bcd4f9391e640" providerId="LiveId" clId="{B1DBA845-4672-58BF-87B6-D6354F1BEFB2}" dt="2026-08-02T11:17:41.189" v="1498" actId="26606"/>
          <ac:spMkLst>
            <pc:docMk/>
            <pc:sldMk cId="2939075675" sldId="264"/>
            <ac:spMk id="9251" creationId="{BEC9E7FA-3295-45ED-8253-D23F9E44E1DA}"/>
          </ac:spMkLst>
        </pc:spChg>
        <pc:picChg chg="mod">
          <ac:chgData name="onur altuntaş" userId="8f0bcd4f9391e640" providerId="LiveId" clId="{B1DBA845-4672-58BF-87B6-D6354F1BEFB2}" dt="2026-08-02T11:17:41.189" v="1498" actId="26606"/>
          <ac:picMkLst>
            <pc:docMk/>
            <pc:sldMk cId="2939075675" sldId="264"/>
            <ac:picMk id="9218" creationId="{29BB8D10-38B2-53DD-84AF-E1D6D1C01298}"/>
          </ac:picMkLst>
        </pc:picChg>
      </pc:sldChg>
      <pc:sldChg chg="addSp delSp modSp mod setBg">
        <pc:chgData name="onur altuntaş" userId="8f0bcd4f9391e640" providerId="LiveId" clId="{B1DBA845-4672-58BF-87B6-D6354F1BEFB2}" dt="2026-08-13T22:21:40.834" v="2459" actId="1076"/>
        <pc:sldMkLst>
          <pc:docMk/>
          <pc:sldMk cId="2982817521" sldId="265"/>
        </pc:sldMkLst>
        <pc:spChg chg="mod">
          <ac:chgData name="onur altuntaş" userId="8f0bcd4f9391e640" providerId="LiveId" clId="{B1DBA845-4672-58BF-87B6-D6354F1BEFB2}" dt="2026-08-13T22:21:40.834" v="2459" actId="1076"/>
          <ac:spMkLst>
            <pc:docMk/>
            <pc:sldMk cId="2982817521" sldId="265"/>
            <ac:spMk id="9" creationId="{B3B069DB-3340-F270-6D22-75BB903AD907}"/>
          </ac:spMkLst>
        </pc:spChg>
        <pc:spChg chg="del">
          <ac:chgData name="onur altuntaş" userId="8f0bcd4f9391e640" providerId="LiveId" clId="{B1DBA845-4672-58BF-87B6-D6354F1BEFB2}" dt="2026-08-13T22:21:28.423" v="2457" actId="26606"/>
          <ac:spMkLst>
            <pc:docMk/>
            <pc:sldMk cId="2982817521" sldId="265"/>
            <ac:spMk id="11342" creationId="{BEC9E7FA-3295-45ED-8253-D23F9E44E1DA}"/>
          </ac:spMkLst>
        </pc:spChg>
        <pc:spChg chg="add">
          <ac:chgData name="onur altuntaş" userId="8f0bcd4f9391e640" providerId="LiveId" clId="{B1DBA845-4672-58BF-87B6-D6354F1BEFB2}" dt="2026-08-13T22:21:28.423" v="2457" actId="26606"/>
          <ac:spMkLst>
            <pc:docMk/>
            <pc:sldMk cId="2982817521" sldId="265"/>
            <ac:spMk id="11347" creationId="{BEC9E7FA-3295-45ED-8253-D23F9E44E1DA}"/>
          </ac:spMkLst>
        </pc:spChg>
        <pc:picChg chg="mod">
          <ac:chgData name="onur altuntaş" userId="8f0bcd4f9391e640" providerId="LiveId" clId="{B1DBA845-4672-58BF-87B6-D6354F1BEFB2}" dt="2026-08-13T22:21:28.423" v="2457" actId="26606"/>
          <ac:picMkLst>
            <pc:docMk/>
            <pc:sldMk cId="2982817521" sldId="265"/>
            <ac:picMk id="11266" creationId="{669786C6-F263-8449-FB38-F32CDCFB1E86}"/>
          </ac:picMkLst>
        </pc:picChg>
      </pc:sldChg>
      <pc:sldChg chg="addSp delSp modSp mod setBg setClrOvrMap">
        <pc:chgData name="onur altuntaş" userId="8f0bcd4f9391e640" providerId="LiveId" clId="{B1DBA845-4672-58BF-87B6-D6354F1BEFB2}" dt="2026-07-21T13:50:05.352" v="661" actId="1076"/>
        <pc:sldMkLst>
          <pc:docMk/>
          <pc:sldMk cId="2885055395" sldId="266"/>
        </pc:sldMkLst>
        <pc:spChg chg="mod">
          <ac:chgData name="onur altuntaş" userId="8f0bcd4f9391e640" providerId="LiveId" clId="{B1DBA845-4672-58BF-87B6-D6354F1BEFB2}" dt="2026-07-21T13:50:05.352" v="661" actId="1076"/>
          <ac:spMkLst>
            <pc:docMk/>
            <pc:sldMk cId="2885055395" sldId="266"/>
            <ac:spMk id="3" creationId="{C0840722-C0FA-2424-509C-E7269E1EA14B}"/>
          </ac:spMkLst>
        </pc:spChg>
        <pc:spChg chg="mod">
          <ac:chgData name="onur altuntaş" userId="8f0bcd4f9391e640" providerId="LiveId" clId="{B1DBA845-4672-58BF-87B6-D6354F1BEFB2}" dt="2026-07-21T13:49:54.667" v="658" actId="26606"/>
          <ac:spMkLst>
            <pc:docMk/>
            <pc:sldMk cId="2885055395" sldId="266"/>
            <ac:spMk id="6" creationId="{905A37C8-BF7C-19C2-CDB1-2C3E75119F08}"/>
          </ac:spMkLst>
        </pc:spChg>
        <pc:spChg chg="add">
          <ac:chgData name="onur altuntaş" userId="8f0bcd4f9391e640" providerId="LiveId" clId="{B1DBA845-4672-58BF-87B6-D6354F1BEFB2}" dt="2026-07-21T13:49:54.667" v="658" actId="26606"/>
          <ac:spMkLst>
            <pc:docMk/>
            <pc:sldMk cId="2885055395" sldId="266"/>
            <ac:spMk id="13326" creationId="{BEC9E7FA-3295-45ED-8253-D23F9E44E1DA}"/>
          </ac:spMkLst>
        </pc:spChg>
        <pc:picChg chg="mod">
          <ac:chgData name="onur altuntaş" userId="8f0bcd4f9391e640" providerId="LiveId" clId="{B1DBA845-4672-58BF-87B6-D6354F1BEFB2}" dt="2026-07-21T13:49:54.667" v="658" actId="26606"/>
          <ac:picMkLst>
            <pc:docMk/>
            <pc:sldMk cId="2885055395" sldId="266"/>
            <ac:picMk id="13314" creationId="{EB0CCF81-51A3-0ED6-7C83-B3629A1A50ED}"/>
          </ac:picMkLst>
        </pc:picChg>
      </pc:sldChg>
      <pc:sldChg chg="modSp mod setBg">
        <pc:chgData name="onur altuntaş" userId="8f0bcd4f9391e640" providerId="LiveId" clId="{B1DBA845-4672-58BF-87B6-D6354F1BEFB2}" dt="2026-07-21T13:43:09.024" v="615" actId="20577"/>
        <pc:sldMkLst>
          <pc:docMk/>
          <pc:sldMk cId="3820403758" sldId="270"/>
        </pc:sldMkLst>
        <pc:spChg chg="mod">
          <ac:chgData name="onur altuntaş" userId="8f0bcd4f9391e640" providerId="LiveId" clId="{B1DBA845-4672-58BF-87B6-D6354F1BEFB2}" dt="2026-07-21T13:43:09.024" v="615" actId="20577"/>
          <ac:spMkLst>
            <pc:docMk/>
            <pc:sldMk cId="3820403758" sldId="270"/>
            <ac:spMk id="2" creationId="{99F2C76C-2472-AA3A-50CD-4889C87F1E29}"/>
          </ac:spMkLst>
        </pc:spChg>
      </pc:sldChg>
      <pc:sldChg chg="modSp mod setBg">
        <pc:chgData name="onur altuntaş" userId="8f0bcd4f9391e640" providerId="LiveId" clId="{B1DBA845-4672-58BF-87B6-D6354F1BEFB2}" dt="2026-08-13T22:24:59.054" v="2558" actId="20577"/>
        <pc:sldMkLst>
          <pc:docMk/>
          <pc:sldMk cId="1406271" sldId="271"/>
        </pc:sldMkLst>
        <pc:spChg chg="mod">
          <ac:chgData name="onur altuntaş" userId="8f0bcd4f9391e640" providerId="LiveId" clId="{B1DBA845-4672-58BF-87B6-D6354F1BEFB2}" dt="2026-08-13T22:24:59.054" v="2558" actId="20577"/>
          <ac:spMkLst>
            <pc:docMk/>
            <pc:sldMk cId="1406271" sldId="271"/>
            <ac:spMk id="3" creationId="{C0840722-C0FA-2424-509C-E7269E1EA14B}"/>
          </ac:spMkLst>
        </pc:spChg>
      </pc:sldChg>
      <pc:sldChg chg="modSp mod setBg">
        <pc:chgData name="onur altuntaş" userId="8f0bcd4f9391e640" providerId="LiveId" clId="{B1DBA845-4672-58BF-87B6-D6354F1BEFB2}" dt="2026-08-13T22:24:07.133" v="2542" actId="1076"/>
        <pc:sldMkLst>
          <pc:docMk/>
          <pc:sldMk cId="1680805289" sldId="272"/>
        </pc:sldMkLst>
        <pc:spChg chg="mod">
          <ac:chgData name="onur altuntaş" userId="8f0bcd4f9391e640" providerId="LiveId" clId="{B1DBA845-4672-58BF-87B6-D6354F1BEFB2}" dt="2026-08-13T22:24:04.413" v="2541" actId="20577"/>
          <ac:spMkLst>
            <pc:docMk/>
            <pc:sldMk cId="1680805289" sldId="272"/>
            <ac:spMk id="3" creationId="{C0840722-C0FA-2424-509C-E7269E1EA14B}"/>
          </ac:spMkLst>
        </pc:spChg>
        <pc:picChg chg="mod">
          <ac:chgData name="onur altuntaş" userId="8f0bcd4f9391e640" providerId="LiveId" clId="{B1DBA845-4672-58BF-87B6-D6354F1BEFB2}" dt="2026-08-13T22:24:07.133" v="2542" actId="1076"/>
          <ac:picMkLst>
            <pc:docMk/>
            <pc:sldMk cId="1680805289" sldId="272"/>
            <ac:picMk id="18434" creationId="{9D0A21CB-8533-B182-2292-445A7D914143}"/>
          </ac:picMkLst>
        </pc:picChg>
      </pc:sldChg>
      <pc:sldChg chg="modSp mod setBg">
        <pc:chgData name="onur altuntaş" userId="8f0bcd4f9391e640" providerId="LiveId" clId="{B1DBA845-4672-58BF-87B6-D6354F1BEFB2}" dt="2026-08-13T22:24:38.486" v="2552" actId="20577"/>
        <pc:sldMkLst>
          <pc:docMk/>
          <pc:sldMk cId="2021440395" sldId="273"/>
        </pc:sldMkLst>
        <pc:spChg chg="mod">
          <ac:chgData name="onur altuntaş" userId="8f0bcd4f9391e640" providerId="LiveId" clId="{B1DBA845-4672-58BF-87B6-D6354F1BEFB2}" dt="2026-08-13T22:24:38.486" v="2552" actId="20577"/>
          <ac:spMkLst>
            <pc:docMk/>
            <pc:sldMk cId="2021440395" sldId="273"/>
            <ac:spMk id="3" creationId="{C0840722-C0FA-2424-509C-E7269E1EA14B}"/>
          </ac:spMkLst>
        </pc:spChg>
      </pc:sldChg>
      <pc:sldChg chg="addSp delSp modSp mod setBg setClrOvrMap">
        <pc:chgData name="onur altuntaş" userId="8f0bcd4f9391e640" providerId="LiveId" clId="{B1DBA845-4672-58BF-87B6-D6354F1BEFB2}" dt="2026-08-13T22:26:10.307" v="2567" actId="255"/>
        <pc:sldMkLst>
          <pc:docMk/>
          <pc:sldMk cId="3598543799" sldId="274"/>
        </pc:sldMkLst>
        <pc:spChg chg="mod">
          <ac:chgData name="onur altuntaş" userId="8f0bcd4f9391e640" providerId="LiveId" clId="{B1DBA845-4672-58BF-87B6-D6354F1BEFB2}" dt="2026-08-13T22:26:10.307" v="2567" actId="255"/>
          <ac:spMkLst>
            <pc:docMk/>
            <pc:sldMk cId="3598543799" sldId="274"/>
            <ac:spMk id="2" creationId="{99F2C76C-2472-AA3A-50CD-4889C87F1E29}"/>
          </ac:spMkLst>
        </pc:spChg>
        <pc:spChg chg="mod">
          <ac:chgData name="onur altuntaş" userId="8f0bcd4f9391e640" providerId="LiveId" clId="{B1DBA845-4672-58BF-87B6-D6354F1BEFB2}" dt="2026-08-13T22:26:00.721" v="2566" actId="12"/>
          <ac:spMkLst>
            <pc:docMk/>
            <pc:sldMk cId="3598543799" sldId="274"/>
            <ac:spMk id="3" creationId="{C0840722-C0FA-2424-509C-E7269E1EA14B}"/>
          </ac:spMkLst>
        </pc:spChg>
        <pc:spChg chg="mod">
          <ac:chgData name="onur altuntaş" userId="8f0bcd4f9391e640" providerId="LiveId" clId="{B1DBA845-4672-58BF-87B6-D6354F1BEFB2}" dt="2026-07-20T20:43:11.715" v="42" actId="26606"/>
          <ac:spMkLst>
            <pc:docMk/>
            <pc:sldMk cId="3598543799" sldId="274"/>
            <ac:spMk id="6" creationId="{905A37C8-BF7C-19C2-CDB1-2C3E75119F08}"/>
          </ac:spMkLst>
        </pc:spChg>
        <pc:spChg chg="add">
          <ac:chgData name="onur altuntaş" userId="8f0bcd4f9391e640" providerId="LiveId" clId="{B1DBA845-4672-58BF-87B6-D6354F1BEFB2}" dt="2026-07-20T20:43:11.715" v="42" actId="26606"/>
          <ac:spMkLst>
            <pc:docMk/>
            <pc:sldMk cId="3598543799" sldId="274"/>
            <ac:spMk id="15385" creationId="{A77A6167-FCC5-49E8-B280-CECAF151ED9F}"/>
          </ac:spMkLst>
        </pc:spChg>
        <pc:spChg chg="add">
          <ac:chgData name="onur altuntaş" userId="8f0bcd4f9391e640" providerId="LiveId" clId="{B1DBA845-4672-58BF-87B6-D6354F1BEFB2}" dt="2026-07-20T20:43:11.715" v="42" actId="26606"/>
          <ac:spMkLst>
            <pc:docMk/>
            <pc:sldMk cId="3598543799" sldId="274"/>
            <ac:spMk id="15387" creationId="{F84046EA-4273-437E-9DE5-5AEE713C35E2}"/>
          </ac:spMkLst>
        </pc:spChg>
        <pc:grpChg chg="add">
          <ac:chgData name="onur altuntaş" userId="8f0bcd4f9391e640" providerId="LiveId" clId="{B1DBA845-4672-58BF-87B6-D6354F1BEFB2}" dt="2026-07-20T20:43:11.715" v="42" actId="26606"/>
          <ac:grpSpMkLst>
            <pc:docMk/>
            <pc:sldMk cId="3598543799" sldId="274"/>
            <ac:grpSpMk id="15381" creationId="{9D9D6BF1-DFF2-4526-9D13-BF339D8C4163}"/>
          </ac:grpSpMkLst>
        </pc:grpChg>
        <pc:picChg chg="mod ord">
          <ac:chgData name="onur altuntaş" userId="8f0bcd4f9391e640" providerId="LiveId" clId="{B1DBA845-4672-58BF-87B6-D6354F1BEFB2}" dt="2026-07-20T20:43:11.715" v="42" actId="26606"/>
          <ac:picMkLst>
            <pc:docMk/>
            <pc:sldMk cId="3598543799" sldId="274"/>
            <ac:picMk id="15362" creationId="{033E98EA-9309-D7AA-0922-9C0ECC1F74EA}"/>
          </ac:picMkLst>
        </pc:picChg>
      </pc:sldChg>
      <pc:sldChg chg="addSp delSp modSp mod setBg">
        <pc:chgData name="onur altuntaş" userId="8f0bcd4f9391e640" providerId="LiveId" clId="{B1DBA845-4672-58BF-87B6-D6354F1BEFB2}" dt="2026-08-13T22:27:39.084" v="2609" actId="1076"/>
        <pc:sldMkLst>
          <pc:docMk/>
          <pc:sldMk cId="2418587916" sldId="275"/>
        </pc:sldMkLst>
        <pc:spChg chg="mod">
          <ac:chgData name="onur altuntaş" userId="8f0bcd4f9391e640" providerId="LiveId" clId="{B1DBA845-4672-58BF-87B6-D6354F1BEFB2}" dt="2026-08-13T22:27:39.084" v="2609" actId="1076"/>
          <ac:spMkLst>
            <pc:docMk/>
            <pc:sldMk cId="2418587916" sldId="275"/>
            <ac:spMk id="3" creationId="{C0840722-C0FA-2424-509C-E7269E1EA14B}"/>
          </ac:spMkLst>
        </pc:spChg>
        <pc:spChg chg="add">
          <ac:chgData name="onur altuntaş" userId="8f0bcd4f9391e640" providerId="LiveId" clId="{B1DBA845-4672-58BF-87B6-D6354F1BEFB2}" dt="2026-07-20T20:45:26.478" v="82" actId="26606"/>
          <ac:spMkLst>
            <pc:docMk/>
            <pc:sldMk cId="2418587916" sldId="275"/>
            <ac:spMk id="21528" creationId="{6D043292-708B-4F69-AE72-8FB56C6E8E85}"/>
          </ac:spMkLst>
        </pc:spChg>
        <pc:spChg chg="add">
          <ac:chgData name="onur altuntaş" userId="8f0bcd4f9391e640" providerId="LiveId" clId="{B1DBA845-4672-58BF-87B6-D6354F1BEFB2}" dt="2026-07-20T20:45:26.478" v="82" actId="26606"/>
          <ac:spMkLst>
            <pc:docMk/>
            <pc:sldMk cId="2418587916" sldId="275"/>
            <ac:spMk id="21530" creationId="{72C017B3-7B7A-4C5A-A3E9-09EC1428BCA0}"/>
          </ac:spMkLst>
        </pc:spChg>
        <pc:picChg chg="mod ord">
          <ac:chgData name="onur altuntaş" userId="8f0bcd4f9391e640" providerId="LiveId" clId="{B1DBA845-4672-58BF-87B6-D6354F1BEFB2}" dt="2026-07-20T20:45:26.478" v="82" actId="26606"/>
          <ac:picMkLst>
            <pc:docMk/>
            <pc:sldMk cId="2418587916" sldId="275"/>
            <ac:picMk id="21510" creationId="{75B90537-36E2-0A42-2700-4B9EEFA4ED54}"/>
          </ac:picMkLst>
        </pc:picChg>
        <pc:picChg chg="mod">
          <ac:chgData name="onur altuntaş" userId="8f0bcd4f9391e640" providerId="LiveId" clId="{B1DBA845-4672-58BF-87B6-D6354F1BEFB2}" dt="2026-07-20T20:45:26.478" v="82" actId="26606"/>
          <ac:picMkLst>
            <pc:docMk/>
            <pc:sldMk cId="2418587916" sldId="275"/>
            <ac:picMk id="21512" creationId="{219ACFB3-0C2D-500B-D23C-B06FAA87E8B7}"/>
          </ac:picMkLst>
        </pc:picChg>
      </pc:sldChg>
      <pc:sldChg chg="modSp mod setBg">
        <pc:chgData name="onur altuntaş" userId="8f0bcd4f9391e640" providerId="LiveId" clId="{B1DBA845-4672-58BF-87B6-D6354F1BEFB2}" dt="2026-08-13T22:29:35.166" v="2671" actId="20577"/>
        <pc:sldMkLst>
          <pc:docMk/>
          <pc:sldMk cId="1488748220" sldId="276"/>
        </pc:sldMkLst>
        <pc:spChg chg="mod">
          <ac:chgData name="onur altuntaş" userId="8f0bcd4f9391e640" providerId="LiveId" clId="{B1DBA845-4672-58BF-87B6-D6354F1BEFB2}" dt="2026-07-20T20:51:48.789" v="191" actId="20577"/>
          <ac:spMkLst>
            <pc:docMk/>
            <pc:sldMk cId="1488748220" sldId="276"/>
            <ac:spMk id="2" creationId="{99F2C76C-2472-AA3A-50CD-4889C87F1E29}"/>
          </ac:spMkLst>
        </pc:spChg>
        <pc:spChg chg="mod">
          <ac:chgData name="onur altuntaş" userId="8f0bcd4f9391e640" providerId="LiveId" clId="{B1DBA845-4672-58BF-87B6-D6354F1BEFB2}" dt="2026-08-13T22:29:35.166" v="2671" actId="20577"/>
          <ac:spMkLst>
            <pc:docMk/>
            <pc:sldMk cId="1488748220" sldId="276"/>
            <ac:spMk id="3" creationId="{C0840722-C0FA-2424-509C-E7269E1EA14B}"/>
          </ac:spMkLst>
        </pc:spChg>
      </pc:sldChg>
      <pc:sldChg chg="addSp delSp modSp mod setBg setClrOvrMap">
        <pc:chgData name="onur altuntaş" userId="8f0bcd4f9391e640" providerId="LiveId" clId="{B1DBA845-4672-58BF-87B6-D6354F1BEFB2}" dt="2026-08-13T22:26:59.033" v="2581" actId="1076"/>
        <pc:sldMkLst>
          <pc:docMk/>
          <pc:sldMk cId="1756968694" sldId="277"/>
        </pc:sldMkLst>
        <pc:spChg chg="mod">
          <ac:chgData name="onur altuntaş" userId="8f0bcd4f9391e640" providerId="LiveId" clId="{B1DBA845-4672-58BF-87B6-D6354F1BEFB2}" dt="2026-08-13T22:26:59.033" v="2581" actId="1076"/>
          <ac:spMkLst>
            <pc:docMk/>
            <pc:sldMk cId="1756968694" sldId="277"/>
            <ac:spMk id="3" creationId="{C0840722-C0FA-2424-509C-E7269E1EA14B}"/>
          </ac:spMkLst>
        </pc:spChg>
        <pc:spChg chg="mod">
          <ac:chgData name="onur altuntaş" userId="8f0bcd4f9391e640" providerId="LiveId" clId="{B1DBA845-4672-58BF-87B6-D6354F1BEFB2}" dt="2026-07-20T20:42:26.946" v="36" actId="26606"/>
          <ac:spMkLst>
            <pc:docMk/>
            <pc:sldMk cId="1756968694" sldId="277"/>
            <ac:spMk id="6" creationId="{905A37C8-BF7C-19C2-CDB1-2C3E75119F08}"/>
          </ac:spMkLst>
        </pc:spChg>
        <pc:spChg chg="add">
          <ac:chgData name="onur altuntaş" userId="8f0bcd4f9391e640" providerId="LiveId" clId="{B1DBA845-4672-58BF-87B6-D6354F1BEFB2}" dt="2026-07-20T20:42:26.946" v="36" actId="26606"/>
          <ac:spMkLst>
            <pc:docMk/>
            <pc:sldMk cId="1756968694" sldId="277"/>
            <ac:spMk id="15385" creationId="{BEC9E7FA-3295-45ED-8253-D23F9E44E1DA}"/>
          </ac:spMkLst>
        </pc:spChg>
        <pc:picChg chg="add del mod">
          <ac:chgData name="onur altuntaş" userId="8f0bcd4f9391e640" providerId="LiveId" clId="{B1DBA845-4672-58BF-87B6-D6354F1BEFB2}" dt="2026-07-20T20:42:26.946" v="36" actId="26606"/>
          <ac:picMkLst>
            <pc:docMk/>
            <pc:sldMk cId="1756968694" sldId="277"/>
            <ac:picMk id="4" creationId="{19D3106C-834D-37A8-51EE-3AA6BC8D1B4E}"/>
          </ac:picMkLst>
        </pc:picChg>
      </pc:sldChg>
      <pc:sldChg chg="addSp delSp modSp mod setBg">
        <pc:chgData name="onur altuntaş" userId="8f0bcd4f9391e640" providerId="LiveId" clId="{B1DBA845-4672-58BF-87B6-D6354F1BEFB2}" dt="2026-08-13T22:28:08.849" v="2633" actId="14100"/>
        <pc:sldMkLst>
          <pc:docMk/>
          <pc:sldMk cId="2832155868" sldId="278"/>
        </pc:sldMkLst>
        <pc:spChg chg="mod">
          <ac:chgData name="onur altuntaş" userId="8f0bcd4f9391e640" providerId="LiveId" clId="{B1DBA845-4672-58BF-87B6-D6354F1BEFB2}" dt="2026-08-13T22:28:08.849" v="2633" actId="14100"/>
          <ac:spMkLst>
            <pc:docMk/>
            <pc:sldMk cId="2832155868" sldId="278"/>
            <ac:spMk id="3" creationId="{C0840722-C0FA-2424-509C-E7269E1EA14B}"/>
          </ac:spMkLst>
        </pc:spChg>
        <pc:spChg chg="mod">
          <ac:chgData name="onur altuntaş" userId="8f0bcd4f9391e640" providerId="LiveId" clId="{B1DBA845-4672-58BF-87B6-D6354F1BEFB2}" dt="2026-07-20T20:51:22.348" v="183" actId="26606"/>
          <ac:spMkLst>
            <pc:docMk/>
            <pc:sldMk cId="2832155868" sldId="278"/>
            <ac:spMk id="6" creationId="{905A37C8-BF7C-19C2-CDB1-2C3E75119F08}"/>
          </ac:spMkLst>
        </pc:spChg>
        <pc:spChg chg="add">
          <ac:chgData name="onur altuntaş" userId="8f0bcd4f9391e640" providerId="LiveId" clId="{B1DBA845-4672-58BF-87B6-D6354F1BEFB2}" dt="2026-07-20T20:51:22.348" v="183" actId="26606"/>
          <ac:spMkLst>
            <pc:docMk/>
            <pc:sldMk cId="2832155868" sldId="278"/>
            <ac:spMk id="26645" creationId="{BEC9E7FA-3295-45ED-8253-D23F9E44E1DA}"/>
          </ac:spMkLst>
        </pc:spChg>
        <pc:picChg chg="mod">
          <ac:chgData name="onur altuntaş" userId="8f0bcd4f9391e640" providerId="LiveId" clId="{B1DBA845-4672-58BF-87B6-D6354F1BEFB2}" dt="2026-07-20T20:51:22.348" v="183" actId="26606"/>
          <ac:picMkLst>
            <pc:docMk/>
            <pc:sldMk cId="2832155868" sldId="278"/>
            <ac:picMk id="26626" creationId="{CA1C5E5C-071A-06C2-5C73-13CCABB9D2B1}"/>
          </ac:picMkLst>
        </pc:picChg>
      </pc:sldChg>
      <pc:sldChg chg="addSp delSp modSp mod setBg">
        <pc:chgData name="onur altuntaş" userId="8f0bcd4f9391e640" providerId="LiveId" clId="{B1DBA845-4672-58BF-87B6-D6354F1BEFB2}" dt="2026-07-21T13:41:22.532" v="605" actId="1076"/>
        <pc:sldMkLst>
          <pc:docMk/>
          <pc:sldMk cId="457132311" sldId="279"/>
        </pc:sldMkLst>
        <pc:spChg chg="mod">
          <ac:chgData name="onur altuntaş" userId="8f0bcd4f9391e640" providerId="LiveId" clId="{B1DBA845-4672-58BF-87B6-D6354F1BEFB2}" dt="2026-07-21T13:35:04.251" v="548" actId="1076"/>
          <ac:spMkLst>
            <pc:docMk/>
            <pc:sldMk cId="457132311" sldId="279"/>
            <ac:spMk id="2" creationId="{99F2C76C-2472-AA3A-50CD-4889C87F1E29}"/>
          </ac:spMkLst>
        </pc:spChg>
        <pc:spChg chg="add mod">
          <ac:chgData name="onur altuntaş" userId="8f0bcd4f9391e640" providerId="LiveId" clId="{B1DBA845-4672-58BF-87B6-D6354F1BEFB2}" dt="2026-07-21T13:41:07.408" v="604" actId="20577"/>
          <ac:spMkLst>
            <pc:docMk/>
            <pc:sldMk cId="457132311" sldId="279"/>
            <ac:spMk id="7" creationId="{5EEC4EB5-8929-BE89-F52D-BD8A06C660BD}"/>
          </ac:spMkLst>
        </pc:spChg>
        <pc:spChg chg="add mod">
          <ac:chgData name="onur altuntaş" userId="8f0bcd4f9391e640" providerId="LiveId" clId="{B1DBA845-4672-58BF-87B6-D6354F1BEFB2}" dt="2026-07-21T13:41:22.532" v="605" actId="1076"/>
          <ac:spMkLst>
            <pc:docMk/>
            <pc:sldMk cId="457132311" sldId="279"/>
            <ac:spMk id="9" creationId="{0373560E-9F91-4EF7-79C4-1AD8D9830D45}"/>
          </ac:spMkLst>
        </pc:spChg>
        <pc:spChg chg="add">
          <ac:chgData name="onur altuntaş" userId="8f0bcd4f9391e640" providerId="LiveId" clId="{B1DBA845-4672-58BF-87B6-D6354F1BEFB2}" dt="2026-07-21T13:28:04.693" v="480" actId="26606"/>
          <ac:spMkLst>
            <pc:docMk/>
            <pc:sldMk cId="457132311" sldId="279"/>
            <ac:spMk id="28689" creationId="{BEC9E7FA-3295-45ED-8253-D23F9E44E1DA}"/>
          </ac:spMkLst>
        </pc:spChg>
        <pc:picChg chg="add mod">
          <ac:chgData name="onur altuntaş" userId="8f0bcd4f9391e640" providerId="LiveId" clId="{B1DBA845-4672-58BF-87B6-D6354F1BEFB2}" dt="2026-07-21T13:31:06.370" v="490" actId="1076"/>
          <ac:picMkLst>
            <pc:docMk/>
            <pc:sldMk cId="457132311" sldId="279"/>
            <ac:picMk id="8" creationId="{7D1F7270-9CBC-21B1-B84D-E33BE470F098}"/>
          </ac:picMkLst>
        </pc:picChg>
      </pc:sldChg>
      <pc:sldChg chg="addSp delSp modSp mod setBg">
        <pc:chgData name="onur altuntaş" userId="8f0bcd4f9391e640" providerId="LiveId" clId="{B1DBA845-4672-58BF-87B6-D6354F1BEFB2}" dt="2026-08-13T22:33:03.015" v="2688" actId="20577"/>
        <pc:sldMkLst>
          <pc:docMk/>
          <pc:sldMk cId="2122276176" sldId="280"/>
        </pc:sldMkLst>
        <pc:spChg chg="mod">
          <ac:chgData name="onur altuntaş" userId="8f0bcd4f9391e640" providerId="LiveId" clId="{B1DBA845-4672-58BF-87B6-D6354F1BEFB2}" dt="2026-07-21T13:36:25.337" v="565" actId="26606"/>
          <ac:spMkLst>
            <pc:docMk/>
            <pc:sldMk cId="2122276176" sldId="280"/>
            <ac:spMk id="2" creationId="{99F2C76C-2472-AA3A-50CD-4889C87F1E29}"/>
          </ac:spMkLst>
        </pc:spChg>
        <pc:spChg chg="mod">
          <ac:chgData name="onur altuntaş" userId="8f0bcd4f9391e640" providerId="LiveId" clId="{B1DBA845-4672-58BF-87B6-D6354F1BEFB2}" dt="2026-08-13T22:33:03.015" v="2688" actId="20577"/>
          <ac:spMkLst>
            <pc:docMk/>
            <pc:sldMk cId="2122276176" sldId="280"/>
            <ac:spMk id="3" creationId="{C0840722-C0FA-2424-509C-E7269E1EA14B}"/>
          </ac:spMkLst>
        </pc:spChg>
        <pc:spChg chg="add">
          <ac:chgData name="onur altuntaş" userId="8f0bcd4f9391e640" providerId="LiveId" clId="{B1DBA845-4672-58BF-87B6-D6354F1BEFB2}" dt="2026-07-21T13:36:25.337" v="565" actId="26606"/>
          <ac:spMkLst>
            <pc:docMk/>
            <pc:sldMk cId="2122276176" sldId="280"/>
            <ac:spMk id="30737" creationId="{1D868099-6145-4BC0-A5EA-74BEF1776BA9}"/>
          </ac:spMkLst>
        </pc:spChg>
        <pc:spChg chg="add">
          <ac:chgData name="onur altuntaş" userId="8f0bcd4f9391e640" providerId="LiveId" clId="{B1DBA845-4672-58BF-87B6-D6354F1BEFB2}" dt="2026-07-21T13:36:25.337" v="565" actId="26606"/>
          <ac:spMkLst>
            <pc:docMk/>
            <pc:sldMk cId="2122276176" sldId="280"/>
            <ac:spMk id="30739" creationId="{CC1026F7-DECB-49B4-A565-518BBA445471}"/>
          </ac:spMkLst>
        </pc:spChg>
        <pc:picChg chg="mod ord">
          <ac:chgData name="onur altuntaş" userId="8f0bcd4f9391e640" providerId="LiveId" clId="{B1DBA845-4672-58BF-87B6-D6354F1BEFB2}" dt="2026-07-21T13:36:25.337" v="565" actId="26606"/>
          <ac:picMkLst>
            <pc:docMk/>
            <pc:sldMk cId="2122276176" sldId="280"/>
            <ac:picMk id="30722" creationId="{DE1F8FA5-BA5A-829C-FF94-8353E99BEDB4}"/>
          </ac:picMkLst>
        </pc:picChg>
      </pc:sldChg>
      <pc:sldChg chg="addSp delSp modSp mod setBg setClrOvrMap">
        <pc:chgData name="onur altuntaş" userId="8f0bcd4f9391e640" providerId="LiveId" clId="{B1DBA845-4672-58BF-87B6-D6354F1BEFB2}" dt="2026-08-02T11:00:11.572" v="1252" actId="1076"/>
        <pc:sldMkLst>
          <pc:docMk/>
          <pc:sldMk cId="3305066693" sldId="281"/>
        </pc:sldMkLst>
        <pc:spChg chg="mod ord">
          <ac:chgData name="onur altuntaş" userId="8f0bcd4f9391e640" providerId="LiveId" clId="{B1DBA845-4672-58BF-87B6-D6354F1BEFB2}" dt="2026-08-02T11:00:11.572" v="1252" actId="1076"/>
          <ac:spMkLst>
            <pc:docMk/>
            <pc:sldMk cId="3305066693" sldId="281"/>
            <ac:spMk id="3" creationId="{C0840722-C0FA-2424-509C-E7269E1EA14B}"/>
          </ac:spMkLst>
        </pc:spChg>
        <pc:spChg chg="add mod">
          <ac:chgData name="onur altuntaş" userId="8f0bcd4f9391e640" providerId="LiveId" clId="{B1DBA845-4672-58BF-87B6-D6354F1BEFB2}" dt="2026-07-21T13:40:33.251" v="597" actId="1076"/>
          <ac:spMkLst>
            <pc:docMk/>
            <pc:sldMk cId="3305066693" sldId="281"/>
            <ac:spMk id="5" creationId="{9E0AF3C5-EFB7-F811-12EF-394ADBBBD409}"/>
          </ac:spMkLst>
        </pc:spChg>
        <pc:spChg chg="mod ord">
          <ac:chgData name="onur altuntaş" userId="8f0bcd4f9391e640" providerId="LiveId" clId="{B1DBA845-4672-58BF-87B6-D6354F1BEFB2}" dt="2026-07-21T13:39:24.424" v="587" actId="26606"/>
          <ac:spMkLst>
            <pc:docMk/>
            <pc:sldMk cId="3305066693" sldId="281"/>
            <ac:spMk id="6" creationId="{905A37C8-BF7C-19C2-CDB1-2C3E75119F08}"/>
          </ac:spMkLst>
        </pc:spChg>
        <pc:spChg chg="add">
          <ac:chgData name="onur altuntaş" userId="8f0bcd4f9391e640" providerId="LiveId" clId="{B1DBA845-4672-58BF-87B6-D6354F1BEFB2}" dt="2026-07-21T13:40:15.392" v="592" actId="26606"/>
          <ac:spMkLst>
            <pc:docMk/>
            <pc:sldMk cId="3305066693" sldId="281"/>
            <ac:spMk id="32794" creationId="{BEC9E7FA-3295-45ED-8253-D23F9E44E1DA}"/>
          </ac:spMkLst>
        </pc:spChg>
        <pc:picChg chg="add mod">
          <ac:chgData name="onur altuntaş" userId="8f0bcd4f9391e640" providerId="LiveId" clId="{B1DBA845-4672-58BF-87B6-D6354F1BEFB2}" dt="2026-07-21T13:40:15.392" v="592" actId="26606"/>
          <ac:picMkLst>
            <pc:docMk/>
            <pc:sldMk cId="3305066693" sldId="281"/>
            <ac:picMk id="7" creationId="{F548DE6B-1A80-33B9-9EEF-920905F20B7B}"/>
          </ac:picMkLst>
        </pc:picChg>
      </pc:sldChg>
      <pc:sldChg chg="addSp delSp modSp mod setBg">
        <pc:chgData name="onur altuntaş" userId="8f0bcd4f9391e640" providerId="LiveId" clId="{B1DBA845-4672-58BF-87B6-D6354F1BEFB2}" dt="2026-07-21T13:45:31.084" v="652" actId="12"/>
        <pc:sldMkLst>
          <pc:docMk/>
          <pc:sldMk cId="3799353819" sldId="282"/>
        </pc:sldMkLst>
        <pc:spChg chg="mod">
          <ac:chgData name="onur altuntaş" userId="8f0bcd4f9391e640" providerId="LiveId" clId="{B1DBA845-4672-58BF-87B6-D6354F1BEFB2}" dt="2026-07-21T13:45:31.084" v="652" actId="12"/>
          <ac:spMkLst>
            <pc:docMk/>
            <pc:sldMk cId="3799353819" sldId="282"/>
            <ac:spMk id="3" creationId="{C0840722-C0FA-2424-509C-E7269E1EA14B}"/>
          </ac:spMkLst>
        </pc:spChg>
        <pc:spChg chg="mod">
          <ac:chgData name="onur altuntaş" userId="8f0bcd4f9391e640" providerId="LiveId" clId="{B1DBA845-4672-58BF-87B6-D6354F1BEFB2}" dt="2026-07-21T13:45:17.071" v="650" actId="26606"/>
          <ac:spMkLst>
            <pc:docMk/>
            <pc:sldMk cId="3799353819" sldId="282"/>
            <ac:spMk id="6" creationId="{905A37C8-BF7C-19C2-CDB1-2C3E75119F08}"/>
          </ac:spMkLst>
        </pc:spChg>
        <pc:spChg chg="add">
          <ac:chgData name="onur altuntaş" userId="8f0bcd4f9391e640" providerId="LiveId" clId="{B1DBA845-4672-58BF-87B6-D6354F1BEFB2}" dt="2026-07-21T13:45:17.071" v="650" actId="26606"/>
          <ac:spMkLst>
            <pc:docMk/>
            <pc:sldMk cId="3799353819" sldId="282"/>
            <ac:spMk id="33811" creationId="{BEC9E7FA-3295-45ED-8253-D23F9E44E1DA}"/>
          </ac:spMkLst>
        </pc:spChg>
        <pc:picChg chg="mod">
          <ac:chgData name="onur altuntaş" userId="8f0bcd4f9391e640" providerId="LiveId" clId="{B1DBA845-4672-58BF-87B6-D6354F1BEFB2}" dt="2026-07-21T13:45:17.071" v="650" actId="26606"/>
          <ac:picMkLst>
            <pc:docMk/>
            <pc:sldMk cId="3799353819" sldId="282"/>
            <ac:picMk id="33794" creationId="{6A42CFBC-7E2A-79D9-CCDC-12204DE95D32}"/>
          </ac:picMkLst>
        </pc:picChg>
      </pc:sldChg>
      <pc:sldChg chg="addSp delSp modSp mod setBg setClrOvrMap">
        <pc:chgData name="onur altuntaş" userId="8f0bcd4f9391e640" providerId="LiveId" clId="{B1DBA845-4672-58BF-87B6-D6354F1BEFB2}" dt="2026-08-13T22:33:49.813" v="2691" actId="14100"/>
        <pc:sldMkLst>
          <pc:docMk/>
          <pc:sldMk cId="4243675896" sldId="284"/>
        </pc:sldMkLst>
        <pc:spChg chg="mod ord">
          <ac:chgData name="onur altuntaş" userId="8f0bcd4f9391e640" providerId="LiveId" clId="{B1DBA845-4672-58BF-87B6-D6354F1BEFB2}" dt="2026-08-13T22:33:49.813" v="2691" actId="14100"/>
          <ac:spMkLst>
            <pc:docMk/>
            <pc:sldMk cId="4243675896" sldId="284"/>
            <ac:spMk id="3" creationId="{C0840722-C0FA-2424-509C-E7269E1EA14B}"/>
          </ac:spMkLst>
        </pc:spChg>
        <pc:spChg chg="mod">
          <ac:chgData name="onur altuntaş" userId="8f0bcd4f9391e640" providerId="LiveId" clId="{B1DBA845-4672-58BF-87B6-D6354F1BEFB2}" dt="2026-07-21T14:16:36.358" v="865" actId="26606"/>
          <ac:spMkLst>
            <pc:docMk/>
            <pc:sldMk cId="4243675896" sldId="284"/>
            <ac:spMk id="6" creationId="{905A37C8-BF7C-19C2-CDB1-2C3E75119F08}"/>
          </ac:spMkLst>
        </pc:spChg>
        <pc:spChg chg="add">
          <ac:chgData name="onur altuntaş" userId="8f0bcd4f9391e640" providerId="LiveId" clId="{B1DBA845-4672-58BF-87B6-D6354F1BEFB2}" dt="2026-08-13T22:33:39.699" v="2689" actId="26606"/>
          <ac:spMkLst>
            <pc:docMk/>
            <pc:sldMk cId="4243675896" sldId="284"/>
            <ac:spMk id="11" creationId="{BEC9E7FA-3295-45ED-8253-D23F9E44E1DA}"/>
          </ac:spMkLst>
        </pc:spChg>
        <pc:picChg chg="mod ord">
          <ac:chgData name="onur altuntaş" userId="8f0bcd4f9391e640" providerId="LiveId" clId="{B1DBA845-4672-58BF-87B6-D6354F1BEFB2}" dt="2026-08-13T22:33:39.699" v="2689" actId="26606"/>
          <ac:picMkLst>
            <pc:docMk/>
            <pc:sldMk cId="4243675896" sldId="284"/>
            <ac:picMk id="5" creationId="{B37577D3-0311-6E5E-4265-74D7158EF7B8}"/>
          </ac:picMkLst>
        </pc:picChg>
      </pc:sldChg>
      <pc:sldChg chg="addSp delSp modSp mod setBg setClrOvrMap">
        <pc:chgData name="onur altuntaş" userId="8f0bcd4f9391e640" providerId="LiveId" clId="{B1DBA845-4672-58BF-87B6-D6354F1BEFB2}" dt="2026-08-02T11:03:09.065" v="1271" actId="1076"/>
        <pc:sldMkLst>
          <pc:docMk/>
          <pc:sldMk cId="3928563681" sldId="288"/>
        </pc:sldMkLst>
        <pc:spChg chg="mod ord">
          <ac:chgData name="onur altuntaş" userId="8f0bcd4f9391e640" providerId="LiveId" clId="{B1DBA845-4672-58BF-87B6-D6354F1BEFB2}" dt="2026-08-02T11:03:06.807" v="1270" actId="1076"/>
          <ac:spMkLst>
            <pc:docMk/>
            <pc:sldMk cId="3928563681" sldId="288"/>
            <ac:spMk id="2" creationId="{99F2C76C-2472-AA3A-50CD-4889C87F1E29}"/>
          </ac:spMkLst>
        </pc:spChg>
        <pc:spChg chg="mod">
          <ac:chgData name="onur altuntaş" userId="8f0bcd4f9391e640" providerId="LiveId" clId="{B1DBA845-4672-58BF-87B6-D6354F1BEFB2}" dt="2026-08-02T11:02:30.192" v="1265" actId="1076"/>
          <ac:spMkLst>
            <pc:docMk/>
            <pc:sldMk cId="3928563681" sldId="288"/>
            <ac:spMk id="3" creationId="{C0840722-C0FA-2424-509C-E7269E1EA14B}"/>
          </ac:spMkLst>
        </pc:spChg>
        <pc:spChg chg="mod">
          <ac:chgData name="onur altuntaş" userId="8f0bcd4f9391e640" providerId="LiveId" clId="{B1DBA845-4672-58BF-87B6-D6354F1BEFB2}" dt="2026-07-24T08:04:35.693" v="923" actId="26606"/>
          <ac:spMkLst>
            <pc:docMk/>
            <pc:sldMk cId="3928563681" sldId="288"/>
            <ac:spMk id="6" creationId="{905A37C8-BF7C-19C2-CDB1-2C3E75119F08}"/>
          </ac:spMkLst>
        </pc:spChg>
        <pc:spChg chg="add">
          <ac:chgData name="onur altuntaş" userId="8f0bcd4f9391e640" providerId="LiveId" clId="{B1DBA845-4672-58BF-87B6-D6354F1BEFB2}" dt="2026-07-24T08:04:35.693" v="923" actId="26606"/>
          <ac:spMkLst>
            <pc:docMk/>
            <pc:sldMk cId="3928563681" sldId="288"/>
            <ac:spMk id="38941" creationId="{3CBA2BA5-DF4D-437C-9273-F945CF857D8B}"/>
          </ac:spMkLst>
        </pc:spChg>
        <pc:spChg chg="add">
          <ac:chgData name="onur altuntaş" userId="8f0bcd4f9391e640" providerId="LiveId" clId="{B1DBA845-4672-58BF-87B6-D6354F1BEFB2}" dt="2026-07-24T08:04:35.693" v="923" actId="26606"/>
          <ac:spMkLst>
            <pc:docMk/>
            <pc:sldMk cId="3928563681" sldId="288"/>
            <ac:spMk id="38943" creationId="{7754EA86-2D7A-4D51-B5F6-DA6349D5F4DC}"/>
          </ac:spMkLst>
        </pc:spChg>
        <pc:picChg chg="mod">
          <ac:chgData name="onur altuntaş" userId="8f0bcd4f9391e640" providerId="LiveId" clId="{B1DBA845-4672-58BF-87B6-D6354F1BEFB2}" dt="2026-08-02T11:03:09.065" v="1271" actId="1076"/>
          <ac:picMkLst>
            <pc:docMk/>
            <pc:sldMk cId="3928563681" sldId="288"/>
            <ac:picMk id="5" creationId="{0AD7B6D4-5146-C05E-1DE3-84A992ADD75F}"/>
          </ac:picMkLst>
        </pc:picChg>
      </pc:sldChg>
      <pc:sldChg chg="addSp delSp modSp mod setBg setClrOvrMap">
        <pc:chgData name="onur altuntaş" userId="8f0bcd4f9391e640" providerId="LiveId" clId="{B1DBA845-4672-58BF-87B6-D6354F1BEFB2}" dt="2026-08-13T22:35:09.071" v="2700" actId="1076"/>
        <pc:sldMkLst>
          <pc:docMk/>
          <pc:sldMk cId="3714328603" sldId="289"/>
        </pc:sldMkLst>
        <pc:spChg chg="mod">
          <ac:chgData name="onur altuntaş" userId="8f0bcd4f9391e640" providerId="LiveId" clId="{B1DBA845-4672-58BF-87B6-D6354F1BEFB2}" dt="2026-08-13T22:35:09.071" v="2700" actId="1076"/>
          <ac:spMkLst>
            <pc:docMk/>
            <pc:sldMk cId="3714328603" sldId="289"/>
            <ac:spMk id="3" creationId="{C0840722-C0FA-2424-509C-E7269E1EA14B}"/>
          </ac:spMkLst>
        </pc:spChg>
        <pc:spChg chg="mod">
          <ac:chgData name="onur altuntaş" userId="8f0bcd4f9391e640" providerId="LiveId" clId="{B1DBA845-4672-58BF-87B6-D6354F1BEFB2}" dt="2026-07-24T08:20:42.275" v="1195" actId="26606"/>
          <ac:spMkLst>
            <pc:docMk/>
            <pc:sldMk cId="3714328603" sldId="289"/>
            <ac:spMk id="6" creationId="{905A37C8-BF7C-19C2-CDB1-2C3E75119F08}"/>
          </ac:spMkLst>
        </pc:spChg>
        <pc:spChg chg="add">
          <ac:chgData name="onur altuntaş" userId="8f0bcd4f9391e640" providerId="LiveId" clId="{B1DBA845-4672-58BF-87B6-D6354F1BEFB2}" dt="2026-07-24T08:20:42.275" v="1195" actId="26606"/>
          <ac:spMkLst>
            <pc:docMk/>
            <pc:sldMk cId="3714328603" sldId="289"/>
            <ac:spMk id="40988" creationId="{BEC9E7FA-3295-45ED-8253-D23F9E44E1DA}"/>
          </ac:spMkLst>
        </pc:spChg>
        <pc:picChg chg="mod">
          <ac:chgData name="onur altuntaş" userId="8f0bcd4f9391e640" providerId="LiveId" clId="{B1DBA845-4672-58BF-87B6-D6354F1BEFB2}" dt="2026-08-02T11:21:19.896" v="1533" actId="14100"/>
          <ac:picMkLst>
            <pc:docMk/>
            <pc:sldMk cId="3714328603" sldId="289"/>
            <ac:picMk id="40964" creationId="{C91291B0-3C1F-0986-8024-238003DDDB32}"/>
          </ac:picMkLst>
        </pc:picChg>
      </pc:sldChg>
      <pc:sldChg chg="addSp delSp modSp mod setBg setClrOvrMap">
        <pc:chgData name="onur altuntaş" userId="8f0bcd4f9391e640" providerId="LiveId" clId="{B1DBA845-4672-58BF-87B6-D6354F1BEFB2}" dt="2026-08-13T22:35:57.130" v="2701" actId="1076"/>
        <pc:sldMkLst>
          <pc:docMk/>
          <pc:sldMk cId="1044695101" sldId="290"/>
        </pc:sldMkLst>
        <pc:spChg chg="mod">
          <ac:chgData name="onur altuntaş" userId="8f0bcd4f9391e640" providerId="LiveId" clId="{B1DBA845-4672-58BF-87B6-D6354F1BEFB2}" dt="2026-08-13T22:35:57.130" v="2701" actId="1076"/>
          <ac:spMkLst>
            <pc:docMk/>
            <pc:sldMk cId="1044695101" sldId="290"/>
            <ac:spMk id="3" creationId="{C0840722-C0FA-2424-509C-E7269E1EA14B}"/>
          </ac:spMkLst>
        </pc:spChg>
        <pc:spChg chg="mod">
          <ac:chgData name="onur altuntaş" userId="8f0bcd4f9391e640" providerId="LiveId" clId="{B1DBA845-4672-58BF-87B6-D6354F1BEFB2}" dt="2026-08-02T11:05:11.640" v="1282" actId="26606"/>
          <ac:spMkLst>
            <pc:docMk/>
            <pc:sldMk cId="1044695101" sldId="290"/>
            <ac:spMk id="6" creationId="{905A37C8-BF7C-19C2-CDB1-2C3E75119F08}"/>
          </ac:spMkLst>
        </pc:spChg>
        <pc:spChg chg="add">
          <ac:chgData name="onur altuntaş" userId="8f0bcd4f9391e640" providerId="LiveId" clId="{B1DBA845-4672-58BF-87B6-D6354F1BEFB2}" dt="2026-08-02T11:05:11.640" v="1282" actId="26606"/>
          <ac:spMkLst>
            <pc:docMk/>
            <pc:sldMk cId="1044695101" sldId="290"/>
            <ac:spMk id="43027" creationId="{BEC9E7FA-3295-45ED-8253-D23F9E44E1DA}"/>
          </ac:spMkLst>
        </pc:spChg>
        <pc:picChg chg="mod">
          <ac:chgData name="onur altuntaş" userId="8f0bcd4f9391e640" providerId="LiveId" clId="{B1DBA845-4672-58BF-87B6-D6354F1BEFB2}" dt="2026-08-02T11:06:39.034" v="1308" actId="1076"/>
          <ac:picMkLst>
            <pc:docMk/>
            <pc:sldMk cId="1044695101" sldId="290"/>
            <ac:picMk id="43010" creationId="{5283189E-64E3-7162-DFAE-03021E40059D}"/>
          </ac:picMkLst>
        </pc:picChg>
      </pc:sldChg>
      <pc:sldChg chg="addSp delSp modSp mod setBg setClrOvrMap">
        <pc:chgData name="onur altuntaş" userId="8f0bcd4f9391e640" providerId="LiveId" clId="{B1DBA845-4672-58BF-87B6-D6354F1BEFB2}" dt="2026-08-02T11:16:09.500" v="1491" actId="1076"/>
        <pc:sldMkLst>
          <pc:docMk/>
          <pc:sldMk cId="156980223" sldId="291"/>
        </pc:sldMkLst>
        <pc:spChg chg="mod">
          <ac:chgData name="onur altuntaş" userId="8f0bcd4f9391e640" providerId="LiveId" clId="{B1DBA845-4672-58BF-87B6-D6354F1BEFB2}" dt="2026-08-02T11:15:46.167" v="1489" actId="1076"/>
          <ac:spMkLst>
            <pc:docMk/>
            <pc:sldMk cId="156980223" sldId="291"/>
            <ac:spMk id="3" creationId="{C0840722-C0FA-2424-509C-E7269E1EA14B}"/>
          </ac:spMkLst>
        </pc:spChg>
        <pc:spChg chg="mod">
          <ac:chgData name="onur altuntaş" userId="8f0bcd4f9391e640" providerId="LiveId" clId="{B1DBA845-4672-58BF-87B6-D6354F1BEFB2}" dt="2026-08-02T11:15:03.285" v="1478" actId="26606"/>
          <ac:spMkLst>
            <pc:docMk/>
            <pc:sldMk cId="156980223" sldId="291"/>
            <ac:spMk id="6" creationId="{905A37C8-BF7C-19C2-CDB1-2C3E75119F08}"/>
          </ac:spMkLst>
        </pc:spChg>
        <pc:spChg chg="add">
          <ac:chgData name="onur altuntaş" userId="8f0bcd4f9391e640" providerId="LiveId" clId="{B1DBA845-4672-58BF-87B6-D6354F1BEFB2}" dt="2026-08-02T11:15:03.285" v="1478" actId="26606"/>
          <ac:spMkLst>
            <pc:docMk/>
            <pc:sldMk cId="156980223" sldId="291"/>
            <ac:spMk id="45085" creationId="{BEC9E7FA-3295-45ED-8253-D23F9E44E1DA}"/>
          </ac:spMkLst>
        </pc:spChg>
        <pc:picChg chg="mod">
          <ac:chgData name="onur altuntaş" userId="8f0bcd4f9391e640" providerId="LiveId" clId="{B1DBA845-4672-58BF-87B6-D6354F1BEFB2}" dt="2026-08-02T11:16:09.500" v="1491" actId="1076"/>
          <ac:picMkLst>
            <pc:docMk/>
            <pc:sldMk cId="156980223" sldId="291"/>
            <ac:picMk id="45060" creationId="{2E35C457-07D5-7305-481C-F0F158DEAD81}"/>
          </ac:picMkLst>
        </pc:picChg>
      </pc:sldChg>
      <pc:sldChg chg="addSp delSp modSp mod setBg setClrOvrMap">
        <pc:chgData name="onur altuntaş" userId="8f0bcd4f9391e640" providerId="LiveId" clId="{B1DBA845-4672-58BF-87B6-D6354F1BEFB2}" dt="2026-08-12T12:13:32.867" v="1586" actId="1076"/>
        <pc:sldMkLst>
          <pc:docMk/>
          <pc:sldMk cId="4041846299" sldId="292"/>
        </pc:sldMkLst>
        <pc:spChg chg="mod">
          <ac:chgData name="onur altuntaş" userId="8f0bcd4f9391e640" providerId="LiveId" clId="{B1DBA845-4672-58BF-87B6-D6354F1BEFB2}" dt="2026-08-12T12:13:32.867" v="1586" actId="1076"/>
          <ac:spMkLst>
            <pc:docMk/>
            <pc:sldMk cId="4041846299" sldId="292"/>
            <ac:spMk id="2" creationId="{99F2C76C-2472-AA3A-50CD-4889C87F1E29}"/>
          </ac:spMkLst>
        </pc:spChg>
        <pc:spChg chg="mod ord">
          <ac:chgData name="onur altuntaş" userId="8f0bcd4f9391e640" providerId="LiveId" clId="{B1DBA845-4672-58BF-87B6-D6354F1BEFB2}" dt="2026-08-12T12:12:59.790" v="1577" actId="26606"/>
          <ac:spMkLst>
            <pc:docMk/>
            <pc:sldMk cId="4041846299" sldId="292"/>
            <ac:spMk id="6" creationId="{905A37C8-BF7C-19C2-CDB1-2C3E75119F08}"/>
          </ac:spMkLst>
        </pc:spChg>
        <pc:spChg chg="add">
          <ac:chgData name="onur altuntaş" userId="8f0bcd4f9391e640" providerId="LiveId" clId="{B1DBA845-4672-58BF-87B6-D6354F1BEFB2}" dt="2026-08-12T12:12:59.796" v="1578" actId="26606"/>
          <ac:spMkLst>
            <pc:docMk/>
            <pc:sldMk cId="4041846299" sldId="292"/>
            <ac:spMk id="47212" creationId="{ED9C10B4-E6CF-4138-A430-ADE3DCF0FE70}"/>
          </ac:spMkLst>
        </pc:spChg>
        <pc:spChg chg="add">
          <ac:chgData name="onur altuntaş" userId="8f0bcd4f9391e640" providerId="LiveId" clId="{B1DBA845-4672-58BF-87B6-D6354F1BEFB2}" dt="2026-08-12T12:12:59.796" v="1578" actId="26606"/>
          <ac:spMkLst>
            <pc:docMk/>
            <pc:sldMk cId="4041846299" sldId="292"/>
            <ac:spMk id="47213" creationId="{59A08B30-802F-44BB-8817-40AAE17DBE8A}"/>
          </ac:spMkLst>
        </pc:spChg>
        <pc:spChg chg="add">
          <ac:chgData name="onur altuntaş" userId="8f0bcd4f9391e640" providerId="LiveId" clId="{B1DBA845-4672-58BF-87B6-D6354F1BEFB2}" dt="2026-08-12T12:12:59.796" v="1578" actId="26606"/>
          <ac:spMkLst>
            <pc:docMk/>
            <pc:sldMk cId="4041846299" sldId="292"/>
            <ac:spMk id="47214" creationId="{FB93F8E6-40C5-4DF8-B869-00349BD4600F}"/>
          </ac:spMkLst>
        </pc:spChg>
        <pc:grpChg chg="add">
          <ac:chgData name="onur altuntaş" userId="8f0bcd4f9391e640" providerId="LiveId" clId="{B1DBA845-4672-58BF-87B6-D6354F1BEFB2}" dt="2026-08-12T12:12:59.796" v="1578" actId="26606"/>
          <ac:grpSpMkLst>
            <pc:docMk/>
            <pc:sldMk cId="4041846299" sldId="292"/>
            <ac:grpSpMk id="47209" creationId="{9D9D6BF1-DFF2-4526-9D13-BF339D8C4163}"/>
          </ac:grpSpMkLst>
        </pc:grpChg>
        <pc:picChg chg="add mod ord">
          <ac:chgData name="onur altuntaş" userId="8f0bcd4f9391e640" providerId="LiveId" clId="{B1DBA845-4672-58BF-87B6-D6354F1BEFB2}" dt="2026-08-12T12:12:59.790" v="1577" actId="26606"/>
          <ac:picMkLst>
            <pc:docMk/>
            <pc:sldMk cId="4041846299" sldId="292"/>
            <ac:picMk id="3" creationId="{8512042A-AE80-6129-EA35-1CB88DAB8510}"/>
          </ac:picMkLst>
        </pc:picChg>
      </pc:sldChg>
      <pc:sldChg chg="addSp delSp modSp mod setBg">
        <pc:chgData name="onur altuntaş" userId="8f0bcd4f9391e640" providerId="LiveId" clId="{B1DBA845-4672-58BF-87B6-D6354F1BEFB2}" dt="2026-08-12T12:47:40.874" v="1967" actId="255"/>
        <pc:sldMkLst>
          <pc:docMk/>
          <pc:sldMk cId="454994126" sldId="294"/>
        </pc:sldMkLst>
        <pc:spChg chg="mod">
          <ac:chgData name="onur altuntaş" userId="8f0bcd4f9391e640" providerId="LiveId" clId="{B1DBA845-4672-58BF-87B6-D6354F1BEFB2}" dt="2026-08-12T12:47:14.473" v="1961" actId="27636"/>
          <ac:spMkLst>
            <pc:docMk/>
            <pc:sldMk cId="454994126" sldId="294"/>
            <ac:spMk id="3" creationId="{C0840722-C0FA-2424-509C-E7269E1EA14B}"/>
          </ac:spMkLst>
        </pc:spChg>
        <pc:spChg chg="add mod">
          <ac:chgData name="onur altuntaş" userId="8f0bcd4f9391e640" providerId="LiveId" clId="{B1DBA845-4672-58BF-87B6-D6354F1BEFB2}" dt="2026-08-12T12:47:40.874" v="1967" actId="255"/>
          <ac:spMkLst>
            <pc:docMk/>
            <pc:sldMk cId="454994126" sldId="294"/>
            <ac:spMk id="8" creationId="{273BCDE1-3F67-F159-E19B-1DF28DDA2C04}"/>
          </ac:spMkLst>
        </pc:spChg>
      </pc:sldChg>
      <pc:sldChg chg="addSp delSp modSp mod setBg">
        <pc:chgData name="onur altuntaş" userId="8f0bcd4f9391e640" providerId="LiveId" clId="{B1DBA845-4672-58BF-87B6-D6354F1BEFB2}" dt="2026-08-12T12:48:37.884" v="1970" actId="255"/>
        <pc:sldMkLst>
          <pc:docMk/>
          <pc:sldMk cId="1646870513" sldId="295"/>
        </pc:sldMkLst>
        <pc:spChg chg="mod">
          <ac:chgData name="onur altuntaş" userId="8f0bcd4f9391e640" providerId="LiveId" clId="{B1DBA845-4672-58BF-87B6-D6354F1BEFB2}" dt="2026-08-12T12:48:37.884" v="1970" actId="255"/>
          <ac:spMkLst>
            <pc:docMk/>
            <pc:sldMk cId="1646870513" sldId="295"/>
            <ac:spMk id="3" creationId="{C0840722-C0FA-2424-509C-E7269E1EA14B}"/>
          </ac:spMkLst>
        </pc:spChg>
        <pc:spChg chg="add del mod">
          <ac:chgData name="onur altuntaş" userId="8f0bcd4f9391e640" providerId="LiveId" clId="{B1DBA845-4672-58BF-87B6-D6354F1BEFB2}" dt="2026-08-12T12:47:48.426" v="1968" actId="255"/>
          <ac:spMkLst>
            <pc:docMk/>
            <pc:sldMk cId="1646870513" sldId="295"/>
            <ac:spMk id="5" creationId="{CCA5742E-511B-49D3-3194-500FE413A4EF}"/>
          </ac:spMkLst>
        </pc:spChg>
      </pc:sldChg>
      <pc:sldChg chg="modSp mod setBg">
        <pc:chgData name="onur altuntaş" userId="8f0bcd4f9391e640" providerId="LiveId" clId="{B1DBA845-4672-58BF-87B6-D6354F1BEFB2}" dt="2026-08-12T12:54:43.594" v="2058" actId="1076"/>
        <pc:sldMkLst>
          <pc:docMk/>
          <pc:sldMk cId="3510440077" sldId="296"/>
        </pc:sldMkLst>
        <pc:spChg chg="mod">
          <ac:chgData name="onur altuntaş" userId="8f0bcd4f9391e640" providerId="LiveId" clId="{B1DBA845-4672-58BF-87B6-D6354F1BEFB2}" dt="2026-08-12T12:53:48.744" v="2032" actId="1076"/>
          <ac:spMkLst>
            <pc:docMk/>
            <pc:sldMk cId="3510440077" sldId="296"/>
            <ac:spMk id="2" creationId="{99F2C76C-2472-AA3A-50CD-4889C87F1E29}"/>
          </ac:spMkLst>
        </pc:spChg>
        <pc:spChg chg="mod">
          <ac:chgData name="onur altuntaş" userId="8f0bcd4f9391e640" providerId="LiveId" clId="{B1DBA845-4672-58BF-87B6-D6354F1BEFB2}" dt="2026-08-12T12:54:43.594" v="2058" actId="1076"/>
          <ac:spMkLst>
            <pc:docMk/>
            <pc:sldMk cId="3510440077" sldId="296"/>
            <ac:spMk id="3" creationId="{C0840722-C0FA-2424-509C-E7269E1EA14B}"/>
          </ac:spMkLst>
        </pc:spChg>
      </pc:sldChg>
      <pc:sldChg chg="addSp delSp modSp mod setBg">
        <pc:chgData name="onur altuntaş" userId="8f0bcd4f9391e640" providerId="LiveId" clId="{B1DBA845-4672-58BF-87B6-D6354F1BEFB2}" dt="2026-08-12T12:56:40.811" v="2078" actId="1076"/>
        <pc:sldMkLst>
          <pc:docMk/>
          <pc:sldMk cId="2280893559" sldId="297"/>
        </pc:sldMkLst>
        <pc:spChg chg="mod">
          <ac:chgData name="onur altuntaş" userId="8f0bcd4f9391e640" providerId="LiveId" clId="{B1DBA845-4672-58BF-87B6-D6354F1BEFB2}" dt="2026-08-12T12:56:40.811" v="2078" actId="1076"/>
          <ac:spMkLst>
            <pc:docMk/>
            <pc:sldMk cId="2280893559" sldId="297"/>
            <ac:spMk id="3" creationId="{C0840722-C0FA-2424-509C-E7269E1EA14B}"/>
          </ac:spMkLst>
        </pc:spChg>
        <pc:spChg chg="add del mod">
          <ac:chgData name="onur altuntaş" userId="8f0bcd4f9391e640" providerId="LiveId" clId="{B1DBA845-4672-58BF-87B6-D6354F1BEFB2}" dt="2026-08-12T12:55:57.411" v="2066" actId="1076"/>
          <ac:spMkLst>
            <pc:docMk/>
            <pc:sldMk cId="2280893559" sldId="297"/>
            <ac:spMk id="5" creationId="{0D1ADA6B-06E3-BAD6-0147-39AB30A0ADA0}"/>
          </ac:spMkLst>
        </pc:spChg>
      </pc:sldChg>
      <pc:sldChg chg="addSp delSp modSp mod setBg">
        <pc:chgData name="onur altuntaş" userId="8f0bcd4f9391e640" providerId="LiveId" clId="{B1DBA845-4672-58BF-87B6-D6354F1BEFB2}" dt="2026-08-12T13:04:07.972" v="2248" actId="14100"/>
        <pc:sldMkLst>
          <pc:docMk/>
          <pc:sldMk cId="1391469090" sldId="298"/>
        </pc:sldMkLst>
        <pc:spChg chg="mod">
          <ac:chgData name="onur altuntaş" userId="8f0bcd4f9391e640" providerId="LiveId" clId="{B1DBA845-4672-58BF-87B6-D6354F1BEFB2}" dt="2026-08-12T12:57:30.882" v="2083" actId="255"/>
          <ac:spMkLst>
            <pc:docMk/>
            <pc:sldMk cId="1391469090" sldId="298"/>
            <ac:spMk id="2" creationId="{99F2C76C-2472-AA3A-50CD-4889C87F1E29}"/>
          </ac:spMkLst>
        </pc:spChg>
        <pc:spChg chg="mod">
          <ac:chgData name="onur altuntaş" userId="8f0bcd4f9391e640" providerId="LiveId" clId="{B1DBA845-4672-58BF-87B6-D6354F1BEFB2}" dt="2026-08-12T13:04:06.975" v="2246" actId="5793"/>
          <ac:spMkLst>
            <pc:docMk/>
            <pc:sldMk cId="1391469090" sldId="298"/>
            <ac:spMk id="3" creationId="{C0840722-C0FA-2424-509C-E7269E1EA14B}"/>
          </ac:spMkLst>
        </pc:spChg>
      </pc:sldChg>
      <pc:sldChg chg="addSp delSp modSp mod setBg">
        <pc:chgData name="onur altuntaş" userId="8f0bcd4f9391e640" providerId="LiveId" clId="{B1DBA845-4672-58BF-87B6-D6354F1BEFB2}" dt="2026-08-13T22:38:17.853" v="2710" actId="20577"/>
        <pc:sldMkLst>
          <pc:docMk/>
          <pc:sldMk cId="3963240388" sldId="299"/>
        </pc:sldMkLst>
        <pc:spChg chg="mod">
          <ac:chgData name="onur altuntaş" userId="8f0bcd4f9391e640" providerId="LiveId" clId="{B1DBA845-4672-58BF-87B6-D6354F1BEFB2}" dt="2026-08-13T22:38:17.853" v="2710" actId="20577"/>
          <ac:spMkLst>
            <pc:docMk/>
            <pc:sldMk cId="3963240388" sldId="299"/>
            <ac:spMk id="3" creationId="{C0840722-C0FA-2424-509C-E7269E1EA14B}"/>
          </ac:spMkLst>
        </pc:spChg>
        <pc:spChg chg="add mod">
          <ac:chgData name="onur altuntaş" userId="8f0bcd4f9391e640" providerId="LiveId" clId="{B1DBA845-4672-58BF-87B6-D6354F1BEFB2}" dt="2026-08-12T13:07:57.386" v="2313" actId="1076"/>
          <ac:spMkLst>
            <pc:docMk/>
            <pc:sldMk cId="3963240388" sldId="299"/>
            <ac:spMk id="5" creationId="{63EB722E-FDAC-9D01-86D3-3CF10D64614C}"/>
          </ac:spMkLst>
        </pc:spChg>
      </pc:sldChg>
      <pc:sldChg chg="addSp delSp modSp mod setBg">
        <pc:chgData name="onur altuntaş" userId="8f0bcd4f9391e640" providerId="LiveId" clId="{B1DBA845-4672-58BF-87B6-D6354F1BEFB2}" dt="2026-08-12T13:09:19.585" v="2340" actId="1076"/>
        <pc:sldMkLst>
          <pc:docMk/>
          <pc:sldMk cId="688863294" sldId="300"/>
        </pc:sldMkLst>
        <pc:spChg chg="mod">
          <ac:chgData name="onur altuntaş" userId="8f0bcd4f9391e640" providerId="LiveId" clId="{B1DBA845-4672-58BF-87B6-D6354F1BEFB2}" dt="2026-08-12T13:09:19.585" v="2340" actId="1076"/>
          <ac:spMkLst>
            <pc:docMk/>
            <pc:sldMk cId="688863294" sldId="300"/>
            <ac:spMk id="3" creationId="{C0840722-C0FA-2424-509C-E7269E1EA14B}"/>
          </ac:spMkLst>
        </pc:spChg>
        <pc:spChg chg="add mod">
          <ac:chgData name="onur altuntaş" userId="8f0bcd4f9391e640" providerId="LiveId" clId="{B1DBA845-4672-58BF-87B6-D6354F1BEFB2}" dt="2026-08-12T13:08:12.920" v="2317" actId="1076"/>
          <ac:spMkLst>
            <pc:docMk/>
            <pc:sldMk cId="688863294" sldId="300"/>
            <ac:spMk id="5" creationId="{E701AF15-9F25-3191-9086-0109AFE3BB2B}"/>
          </ac:spMkLst>
        </pc:spChg>
      </pc:sldChg>
      <pc:sldChg chg="addSp delSp modSp mod ord setBg addAnim delAnim setClrOvrMap">
        <pc:chgData name="onur altuntaş" userId="8f0bcd4f9391e640" providerId="LiveId" clId="{B1DBA845-4672-58BF-87B6-D6354F1BEFB2}" dt="2026-08-13T22:37:44.968" v="2702" actId="26606"/>
        <pc:sldMkLst>
          <pc:docMk/>
          <pc:sldMk cId="2098613342" sldId="301"/>
        </pc:sldMkLst>
        <pc:spChg chg="mod ord">
          <ac:chgData name="onur altuntaş" userId="8f0bcd4f9391e640" providerId="LiveId" clId="{B1DBA845-4672-58BF-87B6-D6354F1BEFB2}" dt="2026-08-13T22:37:44.968" v="2702" actId="26606"/>
          <ac:spMkLst>
            <pc:docMk/>
            <pc:sldMk cId="2098613342" sldId="301"/>
            <ac:spMk id="3" creationId="{C0840722-C0FA-2424-509C-E7269E1EA14B}"/>
          </ac:spMkLst>
        </pc:spChg>
        <pc:spChg chg="add mod">
          <ac:chgData name="onur altuntaş" userId="8f0bcd4f9391e640" providerId="LiveId" clId="{B1DBA845-4672-58BF-87B6-D6354F1BEFB2}" dt="2026-08-13T22:37:44.968" v="2702" actId="26606"/>
          <ac:spMkLst>
            <pc:docMk/>
            <pc:sldMk cId="2098613342" sldId="301"/>
            <ac:spMk id="5" creationId="{D760C4C4-11FF-B938-5810-A1E4DFFFD133}"/>
          </ac:spMkLst>
        </pc:spChg>
        <pc:spChg chg="mod ord">
          <ac:chgData name="onur altuntaş" userId="8f0bcd4f9391e640" providerId="LiveId" clId="{B1DBA845-4672-58BF-87B6-D6354F1BEFB2}" dt="2026-08-13T22:37:44.968" v="2702" actId="26606"/>
          <ac:spMkLst>
            <pc:docMk/>
            <pc:sldMk cId="2098613342" sldId="301"/>
            <ac:spMk id="6" creationId="{905A37C8-BF7C-19C2-CDB1-2C3E75119F08}"/>
          </ac:spMkLst>
        </pc:spChg>
        <pc:spChg chg="add del">
          <ac:chgData name="onur altuntaş" userId="8f0bcd4f9391e640" providerId="LiveId" clId="{B1DBA845-4672-58BF-87B6-D6354F1BEFB2}" dt="2026-08-13T22:37:44.968" v="2702" actId="26606"/>
          <ac:spMkLst>
            <pc:docMk/>
            <pc:sldMk cId="2098613342" sldId="301"/>
            <ac:spMk id="65543" creationId="{C96282C0-351C-48EE-A89D-D662C5DB2509}"/>
          </ac:spMkLst>
        </pc:spChg>
        <pc:spChg chg="add del">
          <ac:chgData name="onur altuntaş" userId="8f0bcd4f9391e640" providerId="LiveId" clId="{B1DBA845-4672-58BF-87B6-D6354F1BEFB2}" dt="2026-08-13T22:37:44.968" v="2702" actId="26606"/>
          <ac:spMkLst>
            <pc:docMk/>
            <pc:sldMk cId="2098613342" sldId="301"/>
            <ac:spMk id="65545" creationId="{1B35EC73-2F87-44A7-B231-910536590D14}"/>
          </ac:spMkLst>
        </pc:spChg>
        <pc:spChg chg="add">
          <ac:chgData name="onur altuntaş" userId="8f0bcd4f9391e640" providerId="LiveId" clId="{B1DBA845-4672-58BF-87B6-D6354F1BEFB2}" dt="2026-08-13T22:37:44.968" v="2702" actId="26606"/>
          <ac:spMkLst>
            <pc:docMk/>
            <pc:sldMk cId="2098613342" sldId="301"/>
            <ac:spMk id="65547" creationId="{008411BA-C3BE-4B72-9732-005BB9568C85}"/>
          </ac:spMkLst>
        </pc:spChg>
        <pc:spChg chg="add">
          <ac:chgData name="onur altuntaş" userId="8f0bcd4f9391e640" providerId="LiveId" clId="{B1DBA845-4672-58BF-87B6-D6354F1BEFB2}" dt="2026-08-13T22:37:44.968" v="2702" actId="26606"/>
          <ac:spMkLst>
            <pc:docMk/>
            <pc:sldMk cId="2098613342" sldId="301"/>
            <ac:spMk id="65548" creationId="{9204BD46-9B4B-46B0-9D2C-DF2A5C9EF38C}"/>
          </ac:spMkLst>
        </pc:spChg>
        <pc:grpChg chg="add">
          <ac:chgData name="onur altuntaş" userId="8f0bcd4f9391e640" providerId="LiveId" clId="{B1DBA845-4672-58BF-87B6-D6354F1BEFB2}" dt="2026-08-13T22:37:44.968" v="2702" actId="26606"/>
          <ac:grpSpMkLst>
            <pc:docMk/>
            <pc:sldMk cId="2098613342" sldId="301"/>
            <ac:grpSpMk id="65550" creationId="{624E16E8-84BF-4D4C-A746-2537B1C15979}"/>
          </ac:grpSpMkLst>
        </pc:grpChg>
        <pc:picChg chg="add mod">
          <ac:chgData name="onur altuntaş" userId="8f0bcd4f9391e640" providerId="LiveId" clId="{B1DBA845-4672-58BF-87B6-D6354F1BEFB2}" dt="2026-08-13T22:37:44.968" v="2702" actId="26606"/>
          <ac:picMkLst>
            <pc:docMk/>
            <pc:sldMk cId="2098613342" sldId="301"/>
            <ac:picMk id="8" creationId="{568DFE10-0622-E323-9F3F-836811EF8480}"/>
          </ac:picMkLst>
        </pc:picChg>
        <pc:picChg chg="mod ord">
          <ac:chgData name="onur altuntaş" userId="8f0bcd4f9391e640" providerId="LiveId" clId="{B1DBA845-4672-58BF-87B6-D6354F1BEFB2}" dt="2026-08-13T22:37:44.968" v="2702" actId="26606"/>
          <ac:picMkLst>
            <pc:docMk/>
            <pc:sldMk cId="2098613342" sldId="301"/>
            <ac:picMk id="65538" creationId="{67869F08-94B0-069C-E54C-42CF090B2119}"/>
          </ac:picMkLst>
        </pc:picChg>
      </pc:sldChg>
      <pc:sldChg chg="addSp delSp modSp del mod setBg setClrOvrMap">
        <pc:chgData name="onur altuntaş" userId="8f0bcd4f9391e640" providerId="LiveId" clId="{B1DBA845-4672-58BF-87B6-D6354F1BEFB2}" dt="2026-08-13T22:39:41.712" v="2717" actId="2696"/>
        <pc:sldMkLst>
          <pc:docMk/>
          <pc:sldMk cId="2710814279" sldId="306"/>
        </pc:sldMkLst>
        <pc:spChg chg="mod">
          <ac:chgData name="onur altuntaş" userId="8f0bcd4f9391e640" providerId="LiveId" clId="{B1DBA845-4672-58BF-87B6-D6354F1BEFB2}" dt="2026-08-13T22:39:32.928" v="2716" actId="26606"/>
          <ac:spMkLst>
            <pc:docMk/>
            <pc:sldMk cId="2710814279" sldId="306"/>
            <ac:spMk id="2" creationId="{99F2C76C-2472-AA3A-50CD-4889C87F1E29}"/>
          </ac:spMkLst>
        </pc:spChg>
        <pc:spChg chg="mod">
          <ac:chgData name="onur altuntaş" userId="8f0bcd4f9391e640" providerId="LiveId" clId="{B1DBA845-4672-58BF-87B6-D6354F1BEFB2}" dt="2026-08-13T22:39:32.928" v="2716" actId="26606"/>
          <ac:spMkLst>
            <pc:docMk/>
            <pc:sldMk cId="2710814279" sldId="306"/>
            <ac:spMk id="6" creationId="{905A37C8-BF7C-19C2-CDB1-2C3E75119F08}"/>
          </ac:spMkLst>
        </pc:spChg>
        <pc:spChg chg="del">
          <ac:chgData name="onur altuntaş" userId="8f0bcd4f9391e640" providerId="LiveId" clId="{B1DBA845-4672-58BF-87B6-D6354F1BEFB2}" dt="2026-08-13T22:39:32.928" v="2716" actId="26606"/>
          <ac:spMkLst>
            <pc:docMk/>
            <pc:sldMk cId="2710814279" sldId="306"/>
            <ac:spMk id="25" creationId="{F8B556C4-7E49-4C36-845D-FC58F507345E}"/>
          </ac:spMkLst>
        </pc:spChg>
        <pc:spChg chg="add">
          <ac:chgData name="onur altuntaş" userId="8f0bcd4f9391e640" providerId="LiveId" clId="{B1DBA845-4672-58BF-87B6-D6354F1BEFB2}" dt="2026-08-13T22:39:32.928" v="2716" actId="26606"/>
          <ac:spMkLst>
            <pc:docMk/>
            <pc:sldMk cId="2710814279" sldId="306"/>
            <ac:spMk id="34" creationId="{ED9C10B4-E6CF-4138-A430-ADE3DCF0FE70}"/>
          </ac:spMkLst>
        </pc:spChg>
        <pc:spChg chg="add">
          <ac:chgData name="onur altuntaş" userId="8f0bcd4f9391e640" providerId="LiveId" clId="{B1DBA845-4672-58BF-87B6-D6354F1BEFB2}" dt="2026-08-13T22:39:32.928" v="2716" actId="26606"/>
          <ac:spMkLst>
            <pc:docMk/>
            <pc:sldMk cId="2710814279" sldId="306"/>
            <ac:spMk id="36" creationId="{59A08B30-802F-44BB-8817-40AAE17DBE8A}"/>
          </ac:spMkLst>
        </pc:spChg>
        <pc:spChg chg="add">
          <ac:chgData name="onur altuntaş" userId="8f0bcd4f9391e640" providerId="LiveId" clId="{B1DBA845-4672-58BF-87B6-D6354F1BEFB2}" dt="2026-08-13T22:39:32.928" v="2716" actId="26606"/>
          <ac:spMkLst>
            <pc:docMk/>
            <pc:sldMk cId="2710814279" sldId="306"/>
            <ac:spMk id="38" creationId="{FB93F8E6-40C5-4DF8-B869-00349BD4600F}"/>
          </ac:spMkLst>
        </pc:spChg>
        <pc:grpChg chg="add">
          <ac:chgData name="onur altuntaş" userId="8f0bcd4f9391e640" providerId="LiveId" clId="{B1DBA845-4672-58BF-87B6-D6354F1BEFB2}" dt="2026-08-13T22:39:32.928" v="2716" actId="26606"/>
          <ac:grpSpMkLst>
            <pc:docMk/>
            <pc:sldMk cId="2710814279" sldId="306"/>
            <ac:grpSpMk id="30" creationId="{9D9D6BF1-DFF2-4526-9D13-BF339D8C4163}"/>
          </ac:grpSpMkLst>
        </pc:grpChg>
        <pc:picChg chg="add del mod">
          <ac:chgData name="onur altuntaş" userId="8f0bcd4f9391e640" providerId="LiveId" clId="{B1DBA845-4672-58BF-87B6-D6354F1BEFB2}" dt="2026-08-13T22:39:32.928" v="2716" actId="26606"/>
          <ac:picMkLst>
            <pc:docMk/>
            <pc:sldMk cId="2710814279" sldId="306"/>
            <ac:picMk id="5" creationId="{1CFA3AB0-7566-C121-3EAC-D7CC6430ED94}"/>
          </ac:picMkLst>
        </pc:picChg>
      </pc:sldChg>
      <pc:sldChg chg="delSp modSp mod setBg">
        <pc:chgData name="onur altuntaş" userId="8f0bcd4f9391e640" providerId="LiveId" clId="{B1DBA845-4672-58BF-87B6-D6354F1BEFB2}" dt="2026-08-13T22:43:11.679" v="2819" actId="14100"/>
        <pc:sldMkLst>
          <pc:docMk/>
          <pc:sldMk cId="2454804690" sldId="307"/>
        </pc:sldMkLst>
        <pc:spChg chg="del mod">
          <ac:chgData name="onur altuntaş" userId="8f0bcd4f9391e640" providerId="LiveId" clId="{B1DBA845-4672-58BF-87B6-D6354F1BEFB2}" dt="2026-08-13T22:42:01.033" v="2791" actId="478"/>
          <ac:spMkLst>
            <pc:docMk/>
            <pc:sldMk cId="2454804690" sldId="307"/>
            <ac:spMk id="2" creationId="{99F2C76C-2472-AA3A-50CD-4889C87F1E29}"/>
          </ac:spMkLst>
        </pc:spChg>
        <pc:spChg chg="mod">
          <ac:chgData name="onur altuntaş" userId="8f0bcd4f9391e640" providerId="LiveId" clId="{B1DBA845-4672-58BF-87B6-D6354F1BEFB2}" dt="2026-08-13T22:43:11.679" v="2819" actId="14100"/>
          <ac:spMkLst>
            <pc:docMk/>
            <pc:sldMk cId="2454804690" sldId="307"/>
            <ac:spMk id="3" creationId="{C0840722-C0FA-2424-509C-E7269E1EA14B}"/>
          </ac:spMkLst>
        </pc:spChg>
      </pc:sldChg>
      <pc:sldChg chg="addSp delSp modSp mod setBg">
        <pc:chgData name="onur altuntaş" userId="8f0bcd4f9391e640" providerId="LiveId" clId="{B1DBA845-4672-58BF-87B6-D6354F1BEFB2}" dt="2026-08-13T22:43:54.872" v="2837" actId="255"/>
        <pc:sldMkLst>
          <pc:docMk/>
          <pc:sldMk cId="1388943653" sldId="308"/>
        </pc:sldMkLst>
        <pc:spChg chg="del">
          <ac:chgData name="onur altuntaş" userId="8f0bcd4f9391e640" providerId="LiveId" clId="{B1DBA845-4672-58BF-87B6-D6354F1BEFB2}" dt="2026-08-13T22:43:48.195" v="2835" actId="478"/>
          <ac:spMkLst>
            <pc:docMk/>
            <pc:sldMk cId="1388943653" sldId="308"/>
            <ac:spMk id="2" creationId="{99F2C76C-2472-AA3A-50CD-4889C87F1E29}"/>
          </ac:spMkLst>
        </pc:spChg>
        <pc:spChg chg="mod">
          <ac:chgData name="onur altuntaş" userId="8f0bcd4f9391e640" providerId="LiveId" clId="{B1DBA845-4672-58BF-87B6-D6354F1BEFB2}" dt="2026-08-13T22:43:54.872" v="2837" actId="255"/>
          <ac:spMkLst>
            <pc:docMk/>
            <pc:sldMk cId="1388943653" sldId="308"/>
            <ac:spMk id="3" creationId="{C0840722-C0FA-2424-509C-E7269E1EA14B}"/>
          </ac:spMkLst>
        </pc:spChg>
        <pc:spChg chg="add del mod">
          <ac:chgData name="onur altuntaş" userId="8f0bcd4f9391e640" providerId="LiveId" clId="{B1DBA845-4672-58BF-87B6-D6354F1BEFB2}" dt="2026-08-13T22:43:49.593" v="2836" actId="478"/>
          <ac:spMkLst>
            <pc:docMk/>
            <pc:sldMk cId="1388943653" sldId="308"/>
            <ac:spMk id="5" creationId="{1BC3040A-A56C-8BFD-F35A-E03B3DEE40D7}"/>
          </ac:spMkLst>
        </pc:spChg>
      </pc:sldChg>
      <pc:sldChg chg="addSp delSp modSp mod setBg">
        <pc:chgData name="onur altuntaş" userId="8f0bcd4f9391e640" providerId="LiveId" clId="{B1DBA845-4672-58BF-87B6-D6354F1BEFB2}" dt="2026-08-13T22:45:25.142" v="2883" actId="478"/>
        <pc:sldMkLst>
          <pc:docMk/>
          <pc:sldMk cId="3834418163" sldId="309"/>
        </pc:sldMkLst>
        <pc:spChg chg="del">
          <ac:chgData name="onur altuntaş" userId="8f0bcd4f9391e640" providerId="LiveId" clId="{B1DBA845-4672-58BF-87B6-D6354F1BEFB2}" dt="2026-08-13T22:45:17.407" v="2880" actId="478"/>
          <ac:spMkLst>
            <pc:docMk/>
            <pc:sldMk cId="3834418163" sldId="309"/>
            <ac:spMk id="2" creationId="{99F2C76C-2472-AA3A-50CD-4889C87F1E29}"/>
          </ac:spMkLst>
        </pc:spChg>
        <pc:spChg chg="mod">
          <ac:chgData name="onur altuntaş" userId="8f0bcd4f9391e640" providerId="LiveId" clId="{B1DBA845-4672-58BF-87B6-D6354F1BEFB2}" dt="2026-08-13T22:45:14.167" v="2879" actId="255"/>
          <ac:spMkLst>
            <pc:docMk/>
            <pc:sldMk cId="3834418163" sldId="309"/>
            <ac:spMk id="3" creationId="{C0840722-C0FA-2424-509C-E7269E1EA14B}"/>
          </ac:spMkLst>
        </pc:spChg>
        <pc:spChg chg="add del mod">
          <ac:chgData name="onur altuntaş" userId="8f0bcd4f9391e640" providerId="LiveId" clId="{B1DBA845-4672-58BF-87B6-D6354F1BEFB2}" dt="2026-08-13T22:45:25.142" v="2883" actId="478"/>
          <ac:spMkLst>
            <pc:docMk/>
            <pc:sldMk cId="3834418163" sldId="309"/>
            <ac:spMk id="5" creationId="{EC755044-C242-75AC-0B81-FBCC88C69C6C}"/>
          </ac:spMkLst>
        </pc:spChg>
        <pc:picChg chg="add del">
          <ac:chgData name="onur altuntaş" userId="8f0bcd4f9391e640" providerId="LiveId" clId="{B1DBA845-4672-58BF-87B6-D6354F1BEFB2}" dt="2026-08-13T22:45:20.564" v="2882" actId="478"/>
          <ac:picMkLst>
            <pc:docMk/>
            <pc:sldMk cId="3834418163" sldId="309"/>
            <ac:picMk id="77826" creationId="{F6D582DA-3BEF-E92D-DAAB-88B1F2B8A0A2}"/>
          </ac:picMkLst>
        </pc:picChg>
      </pc:sldChg>
      <pc:sldChg chg="addSp delSp modSp mod setBg">
        <pc:chgData name="onur altuntaş" userId="8f0bcd4f9391e640" providerId="LiveId" clId="{B1DBA845-4672-58BF-87B6-D6354F1BEFB2}" dt="2026-08-13T22:45:59.386" v="2902" actId="255"/>
        <pc:sldMkLst>
          <pc:docMk/>
          <pc:sldMk cId="3389542209" sldId="310"/>
        </pc:sldMkLst>
        <pc:spChg chg="del">
          <ac:chgData name="onur altuntaş" userId="8f0bcd4f9391e640" providerId="LiveId" clId="{B1DBA845-4672-58BF-87B6-D6354F1BEFB2}" dt="2026-08-13T22:45:53.256" v="2900" actId="478"/>
          <ac:spMkLst>
            <pc:docMk/>
            <pc:sldMk cId="3389542209" sldId="310"/>
            <ac:spMk id="2" creationId="{99F2C76C-2472-AA3A-50CD-4889C87F1E29}"/>
          </ac:spMkLst>
        </pc:spChg>
        <pc:spChg chg="mod">
          <ac:chgData name="onur altuntaş" userId="8f0bcd4f9391e640" providerId="LiveId" clId="{B1DBA845-4672-58BF-87B6-D6354F1BEFB2}" dt="2026-08-13T22:45:59.386" v="2902" actId="255"/>
          <ac:spMkLst>
            <pc:docMk/>
            <pc:sldMk cId="3389542209" sldId="310"/>
            <ac:spMk id="3" creationId="{C0840722-C0FA-2424-509C-E7269E1EA14B}"/>
          </ac:spMkLst>
        </pc:spChg>
        <pc:spChg chg="add del mod">
          <ac:chgData name="onur altuntaş" userId="8f0bcd4f9391e640" providerId="LiveId" clId="{B1DBA845-4672-58BF-87B6-D6354F1BEFB2}" dt="2026-08-13T22:45:54.365" v="2901" actId="478"/>
          <ac:spMkLst>
            <pc:docMk/>
            <pc:sldMk cId="3389542209" sldId="310"/>
            <ac:spMk id="5" creationId="{2EEDFFD0-95E3-B3F2-31AA-3156C129AD30}"/>
          </ac:spMkLst>
        </pc:spChg>
      </pc:sldChg>
      <pc:sldChg chg="addSp delSp modSp mod setBg">
        <pc:chgData name="onur altuntaş" userId="8f0bcd4f9391e640" providerId="LiveId" clId="{B1DBA845-4672-58BF-87B6-D6354F1BEFB2}" dt="2026-08-13T22:46:56.900" v="2928" actId="478"/>
        <pc:sldMkLst>
          <pc:docMk/>
          <pc:sldMk cId="4250243006" sldId="311"/>
        </pc:sldMkLst>
        <pc:spChg chg="del">
          <ac:chgData name="onur altuntaş" userId="8f0bcd4f9391e640" providerId="LiveId" clId="{B1DBA845-4672-58BF-87B6-D6354F1BEFB2}" dt="2026-08-13T22:46:55.803" v="2927" actId="478"/>
          <ac:spMkLst>
            <pc:docMk/>
            <pc:sldMk cId="4250243006" sldId="311"/>
            <ac:spMk id="2" creationId="{99F2C76C-2472-AA3A-50CD-4889C87F1E29}"/>
          </ac:spMkLst>
        </pc:spChg>
        <pc:spChg chg="mod">
          <ac:chgData name="onur altuntaş" userId="8f0bcd4f9391e640" providerId="LiveId" clId="{B1DBA845-4672-58BF-87B6-D6354F1BEFB2}" dt="2026-08-13T22:46:53.892" v="2926" actId="255"/>
          <ac:spMkLst>
            <pc:docMk/>
            <pc:sldMk cId="4250243006" sldId="311"/>
            <ac:spMk id="3" creationId="{C0840722-C0FA-2424-509C-E7269E1EA14B}"/>
          </ac:spMkLst>
        </pc:spChg>
        <pc:spChg chg="add del mod">
          <ac:chgData name="onur altuntaş" userId="8f0bcd4f9391e640" providerId="LiveId" clId="{B1DBA845-4672-58BF-87B6-D6354F1BEFB2}" dt="2026-08-13T22:46:56.900" v="2928" actId="478"/>
          <ac:spMkLst>
            <pc:docMk/>
            <pc:sldMk cId="4250243006" sldId="311"/>
            <ac:spMk id="5" creationId="{C1E95D53-A082-98F0-2EB0-3D20867A06C3}"/>
          </ac:spMkLst>
        </pc:spChg>
      </pc:sldChg>
      <pc:sldChg chg="addSp delSp modSp mod setBg">
        <pc:chgData name="onur altuntaş" userId="8f0bcd4f9391e640" providerId="LiveId" clId="{B1DBA845-4672-58BF-87B6-D6354F1BEFB2}" dt="2026-08-13T22:48:37.436" v="2959" actId="478"/>
        <pc:sldMkLst>
          <pc:docMk/>
          <pc:sldMk cId="2244645696" sldId="312"/>
        </pc:sldMkLst>
        <pc:spChg chg="del">
          <ac:chgData name="onur altuntaş" userId="8f0bcd4f9391e640" providerId="LiveId" clId="{B1DBA845-4672-58BF-87B6-D6354F1BEFB2}" dt="2026-08-13T22:48:30.110" v="2956" actId="478"/>
          <ac:spMkLst>
            <pc:docMk/>
            <pc:sldMk cId="2244645696" sldId="312"/>
            <ac:spMk id="2" creationId="{99F2C76C-2472-AA3A-50CD-4889C87F1E29}"/>
          </ac:spMkLst>
        </pc:spChg>
        <pc:spChg chg="mod">
          <ac:chgData name="onur altuntaş" userId="8f0bcd4f9391e640" providerId="LiveId" clId="{B1DBA845-4672-58BF-87B6-D6354F1BEFB2}" dt="2026-08-13T22:48:28.308" v="2955" actId="255"/>
          <ac:spMkLst>
            <pc:docMk/>
            <pc:sldMk cId="2244645696" sldId="312"/>
            <ac:spMk id="3" creationId="{C0840722-C0FA-2424-509C-E7269E1EA14B}"/>
          </ac:spMkLst>
        </pc:spChg>
        <pc:spChg chg="add del mod">
          <ac:chgData name="onur altuntaş" userId="8f0bcd4f9391e640" providerId="LiveId" clId="{B1DBA845-4672-58BF-87B6-D6354F1BEFB2}" dt="2026-08-13T22:48:37.436" v="2959" actId="478"/>
          <ac:spMkLst>
            <pc:docMk/>
            <pc:sldMk cId="2244645696" sldId="312"/>
            <ac:spMk id="5" creationId="{47644B71-B540-9EB2-8505-D049CDF2F548}"/>
          </ac:spMkLst>
        </pc:spChg>
        <pc:picChg chg="add del">
          <ac:chgData name="onur altuntaş" userId="8f0bcd4f9391e640" providerId="LiveId" clId="{B1DBA845-4672-58BF-87B6-D6354F1BEFB2}" dt="2026-08-13T22:48:33.094" v="2958" actId="478"/>
          <ac:picMkLst>
            <pc:docMk/>
            <pc:sldMk cId="2244645696" sldId="312"/>
            <ac:picMk id="83970" creationId="{C1405E16-5075-0677-8F8C-DDEBBC833CCF}"/>
          </ac:picMkLst>
        </pc:picChg>
      </pc:sldChg>
      <pc:sldChg chg="addSp delSp modSp mod setBg">
        <pc:chgData name="onur altuntaş" userId="8f0bcd4f9391e640" providerId="LiveId" clId="{B1DBA845-4672-58BF-87B6-D6354F1BEFB2}" dt="2026-08-13T22:49:30.121" v="2974" actId="20577"/>
        <pc:sldMkLst>
          <pc:docMk/>
          <pc:sldMk cId="1530520259" sldId="313"/>
        </pc:sldMkLst>
        <pc:spChg chg="del">
          <ac:chgData name="onur altuntaş" userId="8f0bcd4f9391e640" providerId="LiveId" clId="{B1DBA845-4672-58BF-87B6-D6354F1BEFB2}" dt="2026-08-13T22:49:11.353" v="2964" actId="478"/>
          <ac:spMkLst>
            <pc:docMk/>
            <pc:sldMk cId="1530520259" sldId="313"/>
            <ac:spMk id="2" creationId="{99F2C76C-2472-AA3A-50CD-4889C87F1E29}"/>
          </ac:spMkLst>
        </pc:spChg>
        <pc:spChg chg="mod">
          <ac:chgData name="onur altuntaş" userId="8f0bcd4f9391e640" providerId="LiveId" clId="{B1DBA845-4672-58BF-87B6-D6354F1BEFB2}" dt="2026-08-13T22:49:30.121" v="2974" actId="20577"/>
          <ac:spMkLst>
            <pc:docMk/>
            <pc:sldMk cId="1530520259" sldId="313"/>
            <ac:spMk id="3" creationId="{C0840722-C0FA-2424-509C-E7269E1EA14B}"/>
          </ac:spMkLst>
        </pc:spChg>
        <pc:spChg chg="add del mod">
          <ac:chgData name="onur altuntaş" userId="8f0bcd4f9391e640" providerId="LiveId" clId="{B1DBA845-4672-58BF-87B6-D6354F1BEFB2}" dt="2026-08-13T22:49:13.359" v="2965" actId="478"/>
          <ac:spMkLst>
            <pc:docMk/>
            <pc:sldMk cId="1530520259" sldId="313"/>
            <ac:spMk id="5" creationId="{8D6E35D6-AF73-E2EC-F492-3A898301A1A6}"/>
          </ac:spMkLst>
        </pc:spChg>
      </pc:sldChg>
      <pc:sldChg chg="addSp delSp modSp mod setBg setClrOvrMap">
        <pc:chgData name="onur altuntaş" userId="8f0bcd4f9391e640" providerId="LiveId" clId="{B1DBA845-4672-58BF-87B6-D6354F1BEFB2}" dt="2026-08-13T22:50:53.818" v="2991" actId="12"/>
        <pc:sldMkLst>
          <pc:docMk/>
          <pc:sldMk cId="697750145" sldId="314"/>
        </pc:sldMkLst>
        <pc:spChg chg="del">
          <ac:chgData name="onur altuntaş" userId="8f0bcd4f9391e640" providerId="LiveId" clId="{B1DBA845-4672-58BF-87B6-D6354F1BEFB2}" dt="2026-08-13T22:49:47.042" v="2975" actId="478"/>
          <ac:spMkLst>
            <pc:docMk/>
            <pc:sldMk cId="697750145" sldId="314"/>
            <ac:spMk id="2" creationId="{99F2C76C-2472-AA3A-50CD-4889C87F1E29}"/>
          </ac:spMkLst>
        </pc:spChg>
        <pc:spChg chg="mod">
          <ac:chgData name="onur altuntaş" userId="8f0bcd4f9391e640" providerId="LiveId" clId="{B1DBA845-4672-58BF-87B6-D6354F1BEFB2}" dt="2026-08-13T22:50:53.818" v="2991" actId="12"/>
          <ac:spMkLst>
            <pc:docMk/>
            <pc:sldMk cId="697750145" sldId="314"/>
            <ac:spMk id="3" creationId="{C0840722-C0FA-2424-509C-E7269E1EA14B}"/>
          </ac:spMkLst>
        </pc:spChg>
        <pc:spChg chg="add del mod">
          <ac:chgData name="onur altuntaş" userId="8f0bcd4f9391e640" providerId="LiveId" clId="{B1DBA845-4672-58BF-87B6-D6354F1BEFB2}" dt="2026-08-13T22:49:48.593" v="2976" actId="478"/>
          <ac:spMkLst>
            <pc:docMk/>
            <pc:sldMk cId="697750145" sldId="314"/>
            <ac:spMk id="5" creationId="{B6F75294-8816-D563-56CC-00C82741E7B7}"/>
          </ac:spMkLst>
        </pc:spChg>
        <pc:spChg chg="mod">
          <ac:chgData name="onur altuntaş" userId="8f0bcd4f9391e640" providerId="LiveId" clId="{B1DBA845-4672-58BF-87B6-D6354F1BEFB2}" dt="2026-08-13T22:50:31.061" v="2982" actId="26606"/>
          <ac:spMkLst>
            <pc:docMk/>
            <pc:sldMk cId="697750145" sldId="314"/>
            <ac:spMk id="6" creationId="{905A37C8-BF7C-19C2-CDB1-2C3E75119F08}"/>
          </ac:spMkLst>
        </pc:spChg>
        <pc:spChg chg="del">
          <ac:chgData name="onur altuntaş" userId="8f0bcd4f9391e640" providerId="LiveId" clId="{B1DBA845-4672-58BF-87B6-D6354F1BEFB2}" dt="2026-08-13T22:50:31.061" v="2982" actId="26606"/>
          <ac:spMkLst>
            <pc:docMk/>
            <pc:sldMk cId="697750145" sldId="314"/>
            <ac:spMk id="88076" creationId="{961D8973-EAA9-459A-AF59-BBB4233D6C78}"/>
          </ac:spMkLst>
        </pc:spChg>
        <pc:spChg chg="del">
          <ac:chgData name="onur altuntaş" userId="8f0bcd4f9391e640" providerId="LiveId" clId="{B1DBA845-4672-58BF-87B6-D6354F1BEFB2}" dt="2026-08-13T22:50:31.061" v="2982" actId="26606"/>
          <ac:spMkLst>
            <pc:docMk/>
            <pc:sldMk cId="697750145" sldId="314"/>
            <ac:spMk id="88078" creationId="{FBEA8A33-C0D0-416D-8359-724B8828C7C3}"/>
          </ac:spMkLst>
        </pc:spChg>
        <pc:spChg chg="add">
          <ac:chgData name="onur altuntaş" userId="8f0bcd4f9391e640" providerId="LiveId" clId="{B1DBA845-4672-58BF-87B6-D6354F1BEFB2}" dt="2026-08-13T22:50:31.061" v="2982" actId="26606"/>
          <ac:spMkLst>
            <pc:docMk/>
            <pc:sldMk cId="697750145" sldId="314"/>
            <ac:spMk id="88083" creationId="{3CBA2BA5-DF4D-437C-9273-F945CF857D8B}"/>
          </ac:spMkLst>
        </pc:spChg>
        <pc:spChg chg="add">
          <ac:chgData name="onur altuntaş" userId="8f0bcd4f9391e640" providerId="LiveId" clId="{B1DBA845-4672-58BF-87B6-D6354F1BEFB2}" dt="2026-08-13T22:50:31.061" v="2982" actId="26606"/>
          <ac:spMkLst>
            <pc:docMk/>
            <pc:sldMk cId="697750145" sldId="314"/>
            <ac:spMk id="88085" creationId="{7754EA86-2D7A-4D51-B5F6-DA6349D5F4DC}"/>
          </ac:spMkLst>
        </pc:spChg>
        <pc:picChg chg="mod ord">
          <ac:chgData name="onur altuntaş" userId="8f0bcd4f9391e640" providerId="LiveId" clId="{B1DBA845-4672-58BF-87B6-D6354F1BEFB2}" dt="2026-08-13T22:50:31.061" v="2982" actId="26606"/>
          <ac:picMkLst>
            <pc:docMk/>
            <pc:sldMk cId="697750145" sldId="314"/>
            <ac:picMk id="88066" creationId="{7ED9BF43-AD4E-28C3-5F9C-D4054646940B}"/>
          </ac:picMkLst>
        </pc:picChg>
      </pc:sldChg>
      <pc:sldChg chg="addSp delSp modSp del mod setBg">
        <pc:chgData name="onur altuntaş" userId="8f0bcd4f9391e640" providerId="LiveId" clId="{B1DBA845-4672-58BF-87B6-D6354F1BEFB2}" dt="2026-08-13T22:52:46.405" v="3001" actId="2696"/>
        <pc:sldMkLst>
          <pc:docMk/>
          <pc:sldMk cId="3387434998" sldId="316"/>
        </pc:sldMkLst>
        <pc:spChg chg="del">
          <ac:chgData name="onur altuntaş" userId="8f0bcd4f9391e640" providerId="LiveId" clId="{B1DBA845-4672-58BF-87B6-D6354F1BEFB2}" dt="2026-08-13T22:51:25.292" v="2995" actId="478"/>
          <ac:spMkLst>
            <pc:docMk/>
            <pc:sldMk cId="3387434998" sldId="316"/>
            <ac:spMk id="2" creationId="{99F2C76C-2472-AA3A-50CD-4889C87F1E29}"/>
          </ac:spMkLst>
        </pc:spChg>
        <pc:spChg chg="mod">
          <ac:chgData name="onur altuntaş" userId="8f0bcd4f9391e640" providerId="LiveId" clId="{B1DBA845-4672-58BF-87B6-D6354F1BEFB2}" dt="2026-08-13T22:51:35.421" v="2998" actId="20577"/>
          <ac:spMkLst>
            <pc:docMk/>
            <pc:sldMk cId="3387434998" sldId="316"/>
            <ac:spMk id="3" creationId="{C0840722-C0FA-2424-509C-E7269E1EA14B}"/>
          </ac:spMkLst>
        </pc:spChg>
        <pc:spChg chg="add del mod">
          <ac:chgData name="onur altuntaş" userId="8f0bcd4f9391e640" providerId="LiveId" clId="{B1DBA845-4672-58BF-87B6-D6354F1BEFB2}" dt="2026-08-13T22:51:26.797" v="2996" actId="478"/>
          <ac:spMkLst>
            <pc:docMk/>
            <pc:sldMk cId="3387434998" sldId="316"/>
            <ac:spMk id="5" creationId="{263E3A0F-F65A-399F-2B63-1358396909C4}"/>
          </ac:spMkLst>
        </pc:spChg>
      </pc:sldChg>
      <pc:sldChg chg="modSp del mod setBg">
        <pc:chgData name="onur altuntaş" userId="8f0bcd4f9391e640" providerId="LiveId" clId="{B1DBA845-4672-58BF-87B6-D6354F1BEFB2}" dt="2026-08-14T19:13:09.292" v="3063" actId="2696"/>
        <pc:sldMkLst>
          <pc:docMk/>
          <pc:sldMk cId="1919526028" sldId="317"/>
        </pc:sldMkLst>
        <pc:spChg chg="mod">
          <ac:chgData name="onur altuntaş" userId="8f0bcd4f9391e640" providerId="LiveId" clId="{B1DBA845-4672-58BF-87B6-D6354F1BEFB2}" dt="2026-08-14T19:10:49.404" v="3047" actId="20577"/>
          <ac:spMkLst>
            <pc:docMk/>
            <pc:sldMk cId="1919526028" sldId="317"/>
            <ac:spMk id="2" creationId="{99F2C76C-2472-AA3A-50CD-4889C87F1E29}"/>
          </ac:spMkLst>
        </pc:spChg>
        <pc:spChg chg="mod">
          <ac:chgData name="onur altuntaş" userId="8f0bcd4f9391e640" providerId="LiveId" clId="{B1DBA845-4672-58BF-87B6-D6354F1BEFB2}" dt="2026-08-14T19:10:54.663" v="3048" actId="20577"/>
          <ac:spMkLst>
            <pc:docMk/>
            <pc:sldMk cId="1919526028" sldId="317"/>
            <ac:spMk id="3" creationId="{C0840722-C0FA-2424-509C-E7269E1EA14B}"/>
          </ac:spMkLst>
        </pc:spChg>
      </pc:sldChg>
      <pc:sldChg chg="addSp delSp modSp mod setBg setClrOvrMap">
        <pc:chgData name="onur altuntaş" userId="8f0bcd4f9391e640" providerId="LiveId" clId="{B1DBA845-4672-58BF-87B6-D6354F1BEFB2}" dt="2026-08-14T19:23:53.095" v="3181" actId="255"/>
        <pc:sldMkLst>
          <pc:docMk/>
          <pc:sldMk cId="3009483775" sldId="318"/>
        </pc:sldMkLst>
        <pc:spChg chg="mod">
          <ac:chgData name="onur altuntaş" userId="8f0bcd4f9391e640" providerId="LiveId" clId="{B1DBA845-4672-58BF-87B6-D6354F1BEFB2}" dt="2026-08-14T19:23:32.705" v="3171" actId="26606"/>
          <ac:spMkLst>
            <pc:docMk/>
            <pc:sldMk cId="3009483775" sldId="318"/>
            <ac:spMk id="2" creationId="{99F2C76C-2472-AA3A-50CD-4889C87F1E29}"/>
          </ac:spMkLst>
        </pc:spChg>
        <pc:spChg chg="mod">
          <ac:chgData name="onur altuntaş" userId="8f0bcd4f9391e640" providerId="LiveId" clId="{B1DBA845-4672-58BF-87B6-D6354F1BEFB2}" dt="2026-08-14T19:23:53.095" v="3181" actId="255"/>
          <ac:spMkLst>
            <pc:docMk/>
            <pc:sldMk cId="3009483775" sldId="318"/>
            <ac:spMk id="3" creationId="{C0840722-C0FA-2424-509C-E7269E1EA14B}"/>
          </ac:spMkLst>
        </pc:spChg>
        <pc:spChg chg="mod">
          <ac:chgData name="onur altuntaş" userId="8f0bcd4f9391e640" providerId="LiveId" clId="{B1DBA845-4672-58BF-87B6-D6354F1BEFB2}" dt="2026-08-14T19:23:32.705" v="3171" actId="26606"/>
          <ac:spMkLst>
            <pc:docMk/>
            <pc:sldMk cId="3009483775" sldId="318"/>
            <ac:spMk id="6" creationId="{905A37C8-BF7C-19C2-CDB1-2C3E75119F08}"/>
          </ac:spMkLst>
        </pc:spChg>
        <pc:spChg chg="del">
          <ac:chgData name="onur altuntaş" userId="8f0bcd4f9391e640" providerId="LiveId" clId="{B1DBA845-4672-58BF-87B6-D6354F1BEFB2}" dt="2026-08-14T19:23:32.705" v="3171" actId="26606"/>
          <ac:spMkLst>
            <pc:docMk/>
            <pc:sldMk cId="3009483775" sldId="318"/>
            <ac:spMk id="90119" creationId="{961D8973-EAA9-459A-AF59-BBB4233D6C78}"/>
          </ac:spMkLst>
        </pc:spChg>
        <pc:spChg chg="del">
          <ac:chgData name="onur altuntaş" userId="8f0bcd4f9391e640" providerId="LiveId" clId="{B1DBA845-4672-58BF-87B6-D6354F1BEFB2}" dt="2026-08-14T19:23:32.705" v="3171" actId="26606"/>
          <ac:spMkLst>
            <pc:docMk/>
            <pc:sldMk cId="3009483775" sldId="318"/>
            <ac:spMk id="90121" creationId="{FBEA8A33-C0D0-416D-8359-724B8828C7C3}"/>
          </ac:spMkLst>
        </pc:spChg>
        <pc:spChg chg="add">
          <ac:chgData name="onur altuntaş" userId="8f0bcd4f9391e640" providerId="LiveId" clId="{B1DBA845-4672-58BF-87B6-D6354F1BEFB2}" dt="2026-08-14T19:23:32.705" v="3171" actId="26606"/>
          <ac:spMkLst>
            <pc:docMk/>
            <pc:sldMk cId="3009483775" sldId="318"/>
            <ac:spMk id="90126" creationId="{C96282C0-351C-48EE-A89D-D662C5DB2509}"/>
          </ac:spMkLst>
        </pc:spChg>
        <pc:spChg chg="add">
          <ac:chgData name="onur altuntaş" userId="8f0bcd4f9391e640" providerId="LiveId" clId="{B1DBA845-4672-58BF-87B6-D6354F1BEFB2}" dt="2026-08-14T19:23:32.705" v="3171" actId="26606"/>
          <ac:spMkLst>
            <pc:docMk/>
            <pc:sldMk cId="3009483775" sldId="318"/>
            <ac:spMk id="90128" creationId="{1B35EC73-2F87-44A7-B231-910536590D14}"/>
          </ac:spMkLst>
        </pc:spChg>
        <pc:picChg chg="mod ord">
          <ac:chgData name="onur altuntaş" userId="8f0bcd4f9391e640" providerId="LiveId" clId="{B1DBA845-4672-58BF-87B6-D6354F1BEFB2}" dt="2026-08-14T19:23:32.705" v="3171" actId="26606"/>
          <ac:picMkLst>
            <pc:docMk/>
            <pc:sldMk cId="3009483775" sldId="318"/>
            <ac:picMk id="90114" creationId="{D03384F2-F10A-00AC-9F31-88C6C4A3675C}"/>
          </ac:picMkLst>
        </pc:picChg>
      </pc:sldChg>
      <pc:sldChg chg="addSp delSp modSp mod setBg setClrOvrMap">
        <pc:chgData name="onur altuntaş" userId="8f0bcd4f9391e640" providerId="LiveId" clId="{B1DBA845-4672-58BF-87B6-D6354F1BEFB2}" dt="2026-08-14T19:22:24.214" v="3166" actId="20577"/>
        <pc:sldMkLst>
          <pc:docMk/>
          <pc:sldMk cId="3606651382" sldId="319"/>
        </pc:sldMkLst>
        <pc:spChg chg="del">
          <ac:chgData name="onur altuntaş" userId="8f0bcd4f9391e640" providerId="LiveId" clId="{B1DBA845-4672-58BF-87B6-D6354F1BEFB2}" dt="2026-08-14T19:18:02.413" v="3109" actId="478"/>
          <ac:spMkLst>
            <pc:docMk/>
            <pc:sldMk cId="3606651382" sldId="319"/>
            <ac:spMk id="2" creationId="{99F2C76C-2472-AA3A-50CD-4889C87F1E29}"/>
          </ac:spMkLst>
        </pc:spChg>
        <pc:spChg chg="mod">
          <ac:chgData name="onur altuntaş" userId="8f0bcd4f9391e640" providerId="LiveId" clId="{B1DBA845-4672-58BF-87B6-D6354F1BEFB2}" dt="2026-08-14T19:22:24.214" v="3166" actId="20577"/>
          <ac:spMkLst>
            <pc:docMk/>
            <pc:sldMk cId="3606651382" sldId="319"/>
            <ac:spMk id="3" creationId="{C0840722-C0FA-2424-509C-E7269E1EA14B}"/>
          </ac:spMkLst>
        </pc:spChg>
        <pc:spChg chg="add del mod">
          <ac:chgData name="onur altuntaş" userId="8f0bcd4f9391e640" providerId="LiveId" clId="{B1DBA845-4672-58BF-87B6-D6354F1BEFB2}" dt="2026-08-14T19:18:04.695" v="3110" actId="478"/>
          <ac:spMkLst>
            <pc:docMk/>
            <pc:sldMk cId="3606651382" sldId="319"/>
            <ac:spMk id="5" creationId="{6BFEC4BE-993D-4D0A-F420-FFE25D6DE4A0}"/>
          </ac:spMkLst>
        </pc:spChg>
        <pc:spChg chg="mod">
          <ac:chgData name="onur altuntaş" userId="8f0bcd4f9391e640" providerId="LiveId" clId="{B1DBA845-4672-58BF-87B6-D6354F1BEFB2}" dt="2026-08-14T19:19:04.307" v="3119" actId="26606"/>
          <ac:spMkLst>
            <pc:docMk/>
            <pc:sldMk cId="3606651382" sldId="319"/>
            <ac:spMk id="6" creationId="{905A37C8-BF7C-19C2-CDB1-2C3E75119F08}"/>
          </ac:spMkLst>
        </pc:spChg>
        <pc:spChg chg="del">
          <ac:chgData name="onur altuntaş" userId="8f0bcd4f9391e640" providerId="LiveId" clId="{B1DBA845-4672-58BF-87B6-D6354F1BEFB2}" dt="2026-08-14T19:18:14.940" v="3111" actId="26606"/>
          <ac:spMkLst>
            <pc:docMk/>
            <pc:sldMk cId="3606651382" sldId="319"/>
            <ac:spMk id="92167" creationId="{961D8973-EAA9-459A-AF59-BBB4233D6C78}"/>
          </ac:spMkLst>
        </pc:spChg>
        <pc:spChg chg="del">
          <ac:chgData name="onur altuntaş" userId="8f0bcd4f9391e640" providerId="LiveId" clId="{B1DBA845-4672-58BF-87B6-D6354F1BEFB2}" dt="2026-08-14T19:18:14.940" v="3111" actId="26606"/>
          <ac:spMkLst>
            <pc:docMk/>
            <pc:sldMk cId="3606651382" sldId="319"/>
            <ac:spMk id="92169" creationId="{FBEA8A33-C0D0-416D-8359-724B8828C7C3}"/>
          </ac:spMkLst>
        </pc:spChg>
        <pc:spChg chg="add del">
          <ac:chgData name="onur altuntaş" userId="8f0bcd4f9391e640" providerId="LiveId" clId="{B1DBA845-4672-58BF-87B6-D6354F1BEFB2}" dt="2026-08-14T19:19:04.307" v="3119" actId="26606"/>
          <ac:spMkLst>
            <pc:docMk/>
            <pc:sldMk cId="3606651382" sldId="319"/>
            <ac:spMk id="92174" creationId="{3CBA2BA5-DF4D-437C-9273-F945CF857D8B}"/>
          </ac:spMkLst>
        </pc:spChg>
        <pc:spChg chg="add del">
          <ac:chgData name="onur altuntaş" userId="8f0bcd4f9391e640" providerId="LiveId" clId="{B1DBA845-4672-58BF-87B6-D6354F1BEFB2}" dt="2026-08-14T19:19:04.307" v="3119" actId="26606"/>
          <ac:spMkLst>
            <pc:docMk/>
            <pc:sldMk cId="3606651382" sldId="319"/>
            <ac:spMk id="92176" creationId="{7754EA86-2D7A-4D51-B5F6-DA6349D5F4DC}"/>
          </ac:spMkLst>
        </pc:spChg>
        <pc:spChg chg="add">
          <ac:chgData name="onur altuntaş" userId="8f0bcd4f9391e640" providerId="LiveId" clId="{B1DBA845-4672-58BF-87B6-D6354F1BEFB2}" dt="2026-08-14T19:19:04.307" v="3119" actId="26606"/>
          <ac:spMkLst>
            <pc:docMk/>
            <pc:sldMk cId="3606651382" sldId="319"/>
            <ac:spMk id="92181" creationId="{BEC9E7FA-3295-45ED-8253-D23F9E44E1DA}"/>
          </ac:spMkLst>
        </pc:spChg>
        <pc:picChg chg="mod ord">
          <ac:chgData name="onur altuntaş" userId="8f0bcd4f9391e640" providerId="LiveId" clId="{B1DBA845-4672-58BF-87B6-D6354F1BEFB2}" dt="2026-08-14T19:19:04.307" v="3119" actId="26606"/>
          <ac:picMkLst>
            <pc:docMk/>
            <pc:sldMk cId="3606651382" sldId="319"/>
            <ac:picMk id="92162" creationId="{E7C1367E-905F-9C7D-D1A1-95DC19E2E1B9}"/>
          </ac:picMkLst>
        </pc:picChg>
      </pc:sldChg>
      <pc:sldChg chg="addSp delSp modSp mod setBg setClrOvrMap">
        <pc:chgData name="onur altuntaş" userId="8f0bcd4f9391e640" providerId="LiveId" clId="{B1DBA845-4672-58BF-87B6-D6354F1BEFB2}" dt="2026-08-14T19:22:42.240" v="3169" actId="208"/>
        <pc:sldMkLst>
          <pc:docMk/>
          <pc:sldMk cId="2994843798" sldId="320"/>
        </pc:sldMkLst>
        <pc:spChg chg="del">
          <ac:chgData name="onur altuntaş" userId="8f0bcd4f9391e640" providerId="LiveId" clId="{B1DBA845-4672-58BF-87B6-D6354F1BEFB2}" dt="2026-08-14T19:19:41.698" v="3125" actId="478"/>
          <ac:spMkLst>
            <pc:docMk/>
            <pc:sldMk cId="2994843798" sldId="320"/>
            <ac:spMk id="2" creationId="{99F2C76C-2472-AA3A-50CD-4889C87F1E29}"/>
          </ac:spMkLst>
        </pc:spChg>
        <pc:spChg chg="mod">
          <ac:chgData name="onur altuntaş" userId="8f0bcd4f9391e640" providerId="LiveId" clId="{B1DBA845-4672-58BF-87B6-D6354F1BEFB2}" dt="2026-08-14T19:22:42.240" v="3169" actId="208"/>
          <ac:spMkLst>
            <pc:docMk/>
            <pc:sldMk cId="2994843798" sldId="320"/>
            <ac:spMk id="3" creationId="{C0840722-C0FA-2424-509C-E7269E1EA14B}"/>
          </ac:spMkLst>
        </pc:spChg>
        <pc:spChg chg="add del mod">
          <ac:chgData name="onur altuntaş" userId="8f0bcd4f9391e640" providerId="LiveId" clId="{B1DBA845-4672-58BF-87B6-D6354F1BEFB2}" dt="2026-08-14T19:19:42.715" v="3126" actId="478"/>
          <ac:spMkLst>
            <pc:docMk/>
            <pc:sldMk cId="2994843798" sldId="320"/>
            <ac:spMk id="5" creationId="{042F13A7-C6C8-3837-0657-2135665CDE61}"/>
          </ac:spMkLst>
        </pc:spChg>
        <pc:spChg chg="mod">
          <ac:chgData name="onur altuntaş" userId="8f0bcd4f9391e640" providerId="LiveId" clId="{B1DBA845-4672-58BF-87B6-D6354F1BEFB2}" dt="2026-08-14T19:19:54.211" v="3127" actId="26606"/>
          <ac:spMkLst>
            <pc:docMk/>
            <pc:sldMk cId="2994843798" sldId="320"/>
            <ac:spMk id="6" creationId="{905A37C8-BF7C-19C2-CDB1-2C3E75119F08}"/>
          </ac:spMkLst>
        </pc:spChg>
        <pc:spChg chg="del">
          <ac:chgData name="onur altuntaş" userId="8f0bcd4f9391e640" providerId="LiveId" clId="{B1DBA845-4672-58BF-87B6-D6354F1BEFB2}" dt="2026-08-14T19:19:54.211" v="3127" actId="26606"/>
          <ac:spMkLst>
            <pc:docMk/>
            <pc:sldMk cId="2994843798" sldId="320"/>
            <ac:spMk id="94215" creationId="{961D8973-EAA9-459A-AF59-BBB4233D6C78}"/>
          </ac:spMkLst>
        </pc:spChg>
        <pc:spChg chg="del">
          <ac:chgData name="onur altuntaş" userId="8f0bcd4f9391e640" providerId="LiveId" clId="{B1DBA845-4672-58BF-87B6-D6354F1BEFB2}" dt="2026-08-14T19:19:54.211" v="3127" actId="26606"/>
          <ac:spMkLst>
            <pc:docMk/>
            <pc:sldMk cId="2994843798" sldId="320"/>
            <ac:spMk id="94217" creationId="{FBEA8A33-C0D0-416D-8359-724B8828C7C3}"/>
          </ac:spMkLst>
        </pc:spChg>
        <pc:spChg chg="add">
          <ac:chgData name="onur altuntaş" userId="8f0bcd4f9391e640" providerId="LiveId" clId="{B1DBA845-4672-58BF-87B6-D6354F1BEFB2}" dt="2026-08-14T19:19:54.211" v="3127" actId="26606"/>
          <ac:spMkLst>
            <pc:docMk/>
            <pc:sldMk cId="2994843798" sldId="320"/>
            <ac:spMk id="94222" creationId="{F8B556C4-7E49-4C36-845D-FC58F507345E}"/>
          </ac:spMkLst>
        </pc:spChg>
        <pc:picChg chg="mod ord">
          <ac:chgData name="onur altuntaş" userId="8f0bcd4f9391e640" providerId="LiveId" clId="{B1DBA845-4672-58BF-87B6-D6354F1BEFB2}" dt="2026-08-14T19:20:00.200" v="3129" actId="1076"/>
          <ac:picMkLst>
            <pc:docMk/>
            <pc:sldMk cId="2994843798" sldId="320"/>
            <ac:picMk id="94210" creationId="{A58D03C0-F407-535D-2BB9-5E6D7C45F4A4}"/>
          </ac:picMkLst>
        </pc:picChg>
      </pc:sldChg>
      <pc:sldChg chg="addSp delSp modSp mod setBg setClrOvrMap">
        <pc:chgData name="onur altuntaş" userId="8f0bcd4f9391e640" providerId="LiveId" clId="{B1DBA845-4672-58BF-87B6-D6354F1BEFB2}" dt="2026-08-14T19:22:16.499" v="3165" actId="478"/>
        <pc:sldMkLst>
          <pc:docMk/>
          <pc:sldMk cId="4258323005" sldId="321"/>
        </pc:sldMkLst>
        <pc:spChg chg="del mod">
          <ac:chgData name="onur altuntaş" userId="8f0bcd4f9391e640" providerId="LiveId" clId="{B1DBA845-4672-58BF-87B6-D6354F1BEFB2}" dt="2026-08-14T19:21:38.906" v="3155" actId="478"/>
          <ac:spMkLst>
            <pc:docMk/>
            <pc:sldMk cId="4258323005" sldId="321"/>
            <ac:spMk id="2" creationId="{99F2C76C-2472-AA3A-50CD-4889C87F1E29}"/>
          </ac:spMkLst>
        </pc:spChg>
        <pc:spChg chg="mod">
          <ac:chgData name="onur altuntaş" userId="8f0bcd4f9391e640" providerId="LiveId" clId="{B1DBA845-4672-58BF-87B6-D6354F1BEFB2}" dt="2026-08-14T19:22:14.418" v="3164" actId="12"/>
          <ac:spMkLst>
            <pc:docMk/>
            <pc:sldMk cId="4258323005" sldId="321"/>
            <ac:spMk id="3" creationId="{C0840722-C0FA-2424-509C-E7269E1EA14B}"/>
          </ac:spMkLst>
        </pc:spChg>
        <pc:spChg chg="mod">
          <ac:chgData name="onur altuntaş" userId="8f0bcd4f9391e640" providerId="LiveId" clId="{B1DBA845-4672-58BF-87B6-D6354F1BEFB2}" dt="2026-08-14T19:21:27.505" v="3151" actId="26606"/>
          <ac:spMkLst>
            <pc:docMk/>
            <pc:sldMk cId="4258323005" sldId="321"/>
            <ac:spMk id="6" creationId="{905A37C8-BF7C-19C2-CDB1-2C3E75119F08}"/>
          </ac:spMkLst>
        </pc:spChg>
        <pc:spChg chg="add del mod">
          <ac:chgData name="onur altuntaş" userId="8f0bcd4f9391e640" providerId="LiveId" clId="{B1DBA845-4672-58BF-87B6-D6354F1BEFB2}" dt="2026-08-14T19:22:16.499" v="3165" actId="478"/>
          <ac:spMkLst>
            <pc:docMk/>
            <pc:sldMk cId="4258323005" sldId="321"/>
            <ac:spMk id="8" creationId="{864C815D-6E12-976E-849B-83469E550121}"/>
          </ac:spMkLst>
        </pc:spChg>
        <pc:spChg chg="add del">
          <ac:chgData name="onur altuntaş" userId="8f0bcd4f9391e640" providerId="LiveId" clId="{B1DBA845-4672-58BF-87B6-D6354F1BEFB2}" dt="2026-08-14T19:21:27.505" v="3151" actId="26606"/>
          <ac:spMkLst>
            <pc:docMk/>
            <pc:sldMk cId="4258323005" sldId="321"/>
            <ac:spMk id="96271" creationId="{961D8973-EAA9-459A-AF59-BBB4233D6C78}"/>
          </ac:spMkLst>
        </pc:spChg>
        <pc:spChg chg="add del">
          <ac:chgData name="onur altuntaş" userId="8f0bcd4f9391e640" providerId="LiveId" clId="{B1DBA845-4672-58BF-87B6-D6354F1BEFB2}" dt="2026-08-14T19:21:27.505" v="3151" actId="26606"/>
          <ac:spMkLst>
            <pc:docMk/>
            <pc:sldMk cId="4258323005" sldId="321"/>
            <ac:spMk id="96273" creationId="{FBEA8A33-C0D0-416D-8359-724B8828C7C3}"/>
          </ac:spMkLst>
        </pc:spChg>
        <pc:spChg chg="add del">
          <ac:chgData name="onur altuntaş" userId="8f0bcd4f9391e640" providerId="LiveId" clId="{B1DBA845-4672-58BF-87B6-D6354F1BEFB2}" dt="2026-08-14T19:21:27.502" v="3150" actId="26606"/>
          <ac:spMkLst>
            <pc:docMk/>
            <pc:sldMk cId="4258323005" sldId="321"/>
            <ac:spMk id="96278" creationId="{F8B556C4-7E49-4C36-845D-FC58F507345E}"/>
          </ac:spMkLst>
        </pc:spChg>
        <pc:spChg chg="add">
          <ac:chgData name="onur altuntaş" userId="8f0bcd4f9391e640" providerId="LiveId" clId="{B1DBA845-4672-58BF-87B6-D6354F1BEFB2}" dt="2026-08-14T19:21:27.505" v="3151" actId="26606"/>
          <ac:spMkLst>
            <pc:docMk/>
            <pc:sldMk cId="4258323005" sldId="321"/>
            <ac:spMk id="96280" creationId="{1B35EC73-2F87-44A7-B231-910536590D14}"/>
          </ac:spMkLst>
        </pc:spChg>
        <pc:spChg chg="add">
          <ac:chgData name="onur altuntaş" userId="8f0bcd4f9391e640" providerId="LiveId" clId="{B1DBA845-4672-58BF-87B6-D6354F1BEFB2}" dt="2026-08-14T19:21:27.505" v="3151" actId="26606"/>
          <ac:spMkLst>
            <pc:docMk/>
            <pc:sldMk cId="4258323005" sldId="321"/>
            <ac:spMk id="96281" creationId="{C96282C0-351C-48EE-A89D-D662C5DB2509}"/>
          </ac:spMkLst>
        </pc:spChg>
        <pc:picChg chg="mod ord">
          <ac:chgData name="onur altuntaş" userId="8f0bcd4f9391e640" providerId="LiveId" clId="{B1DBA845-4672-58BF-87B6-D6354F1BEFB2}" dt="2026-08-14T19:21:27.505" v="3151" actId="26606"/>
          <ac:picMkLst>
            <pc:docMk/>
            <pc:sldMk cId="4258323005" sldId="321"/>
            <ac:picMk id="96266" creationId="{B58EF1C0-9538-EFF0-9BD0-129F99427D3D}"/>
          </ac:picMkLst>
        </pc:picChg>
      </pc:sldChg>
      <pc:sldChg chg="del">
        <pc:chgData name="onur altuntaş" userId="8f0bcd4f9391e640" providerId="LiveId" clId="{B1DBA845-4672-58BF-87B6-D6354F1BEFB2}" dt="2026-08-14T19:23:00.787" v="3170" actId="2696"/>
        <pc:sldMkLst>
          <pc:docMk/>
          <pc:sldMk cId="1726338382" sldId="322"/>
        </pc:sldMkLst>
      </pc:sldChg>
      <pc:sldChg chg="addSp modSp mod setBg">
        <pc:chgData name="onur altuntaş" userId="8f0bcd4f9391e640" providerId="LiveId" clId="{B1DBA845-4672-58BF-87B6-D6354F1BEFB2}" dt="2026-08-14T19:25:12.927" v="3201" actId="20577"/>
        <pc:sldMkLst>
          <pc:docMk/>
          <pc:sldMk cId="1143731993" sldId="324"/>
        </pc:sldMkLst>
        <pc:spChg chg="mod">
          <ac:chgData name="onur altuntaş" userId="8f0bcd4f9391e640" providerId="LiveId" clId="{B1DBA845-4672-58BF-87B6-D6354F1BEFB2}" dt="2026-08-14T19:24:54.082" v="3191" actId="27636"/>
          <ac:spMkLst>
            <pc:docMk/>
            <pc:sldMk cId="1143731993" sldId="324"/>
            <ac:spMk id="2" creationId="{99F2C76C-2472-AA3A-50CD-4889C87F1E29}"/>
          </ac:spMkLst>
        </pc:spChg>
        <pc:spChg chg="mod">
          <ac:chgData name="onur altuntaş" userId="8f0bcd4f9391e640" providerId="LiveId" clId="{B1DBA845-4672-58BF-87B6-D6354F1BEFB2}" dt="2026-08-14T19:25:12.927" v="3201" actId="20577"/>
          <ac:spMkLst>
            <pc:docMk/>
            <pc:sldMk cId="1143731993" sldId="324"/>
            <ac:spMk id="3" creationId="{C0840722-C0FA-2424-509C-E7269E1EA14B}"/>
          </ac:spMkLst>
        </pc:spChg>
        <pc:spChg chg="add">
          <ac:chgData name="onur altuntaş" userId="8f0bcd4f9391e640" providerId="LiveId" clId="{B1DBA845-4672-58BF-87B6-D6354F1BEFB2}" dt="2026-08-14T19:24:32.612" v="3185" actId="26606"/>
          <ac:spMkLst>
            <pc:docMk/>
            <pc:sldMk cId="1143731993" sldId="324"/>
            <ac:spMk id="15" creationId="{1F9A0C1C-8ABC-401B-8FE9-AC9327C4C587}"/>
          </ac:spMkLst>
        </pc:spChg>
        <pc:spChg chg="add">
          <ac:chgData name="onur altuntaş" userId="8f0bcd4f9391e640" providerId="LiveId" clId="{B1DBA845-4672-58BF-87B6-D6354F1BEFB2}" dt="2026-08-14T19:24:32.612" v="3185" actId="26606"/>
          <ac:spMkLst>
            <pc:docMk/>
            <pc:sldMk cId="1143731993" sldId="324"/>
            <ac:spMk id="17" creationId="{BA5783C3-2F96-40A7-A24F-30CB07AA3928}"/>
          </ac:spMkLst>
        </pc:spChg>
        <pc:spChg chg="add">
          <ac:chgData name="onur altuntaş" userId="8f0bcd4f9391e640" providerId="LiveId" clId="{B1DBA845-4672-58BF-87B6-D6354F1BEFB2}" dt="2026-08-14T19:24:32.612" v="3185" actId="26606"/>
          <ac:spMkLst>
            <pc:docMk/>
            <pc:sldMk cId="1143731993" sldId="324"/>
            <ac:spMk id="19" creationId="{A9D08DBA-0326-4C4E-ACFB-576F3ABDD2D0}"/>
          </ac:spMkLst>
        </pc:spChg>
        <pc:grpChg chg="add">
          <ac:chgData name="onur altuntaş" userId="8f0bcd4f9391e640" providerId="LiveId" clId="{B1DBA845-4672-58BF-87B6-D6354F1BEFB2}" dt="2026-08-14T19:24:32.612" v="3185" actId="26606"/>
          <ac:grpSpMkLst>
            <pc:docMk/>
            <pc:sldMk cId="1143731993" sldId="324"/>
            <ac:grpSpMk id="11" creationId="{449BC34D-9C23-4D6D-8213-1F471AF85B3F}"/>
          </ac:grpSpMkLst>
        </pc:grpChg>
        <pc:picChg chg="mod">
          <ac:chgData name="onur altuntaş" userId="8f0bcd4f9391e640" providerId="LiveId" clId="{B1DBA845-4672-58BF-87B6-D6354F1BEFB2}" dt="2026-08-14T19:24:32.612" v="3185" actId="26606"/>
          <ac:picMkLst>
            <pc:docMk/>
            <pc:sldMk cId="1143731993" sldId="324"/>
            <ac:picMk id="5" creationId="{B37577D3-0311-6E5E-4265-74D7158EF7B8}"/>
          </ac:picMkLst>
        </pc:picChg>
      </pc:sldChg>
      <pc:sldChg chg="addSp delSp modSp add del mod setBg">
        <pc:chgData name="onur altuntaş" userId="8f0bcd4f9391e640" providerId="LiveId" clId="{B1DBA845-4672-58BF-87B6-D6354F1BEFB2}" dt="2026-08-14T19:28:06.005" v="3222" actId="2696"/>
        <pc:sldMkLst>
          <pc:docMk/>
          <pc:sldMk cId="2180355408" sldId="325"/>
        </pc:sldMkLst>
        <pc:spChg chg="del">
          <ac:chgData name="onur altuntaş" userId="8f0bcd4f9391e640" providerId="LiveId" clId="{B1DBA845-4672-58BF-87B6-D6354F1BEFB2}" dt="2026-08-14T19:25:23.121" v="3202" actId="478"/>
          <ac:spMkLst>
            <pc:docMk/>
            <pc:sldMk cId="2180355408" sldId="325"/>
            <ac:spMk id="2" creationId="{99F2C76C-2472-AA3A-50CD-4889C87F1E29}"/>
          </ac:spMkLst>
        </pc:spChg>
        <pc:spChg chg="mod">
          <ac:chgData name="onur altuntaş" userId="8f0bcd4f9391e640" providerId="LiveId" clId="{B1DBA845-4672-58BF-87B6-D6354F1BEFB2}" dt="2026-08-14T19:27:09.592" v="3216" actId="26606"/>
          <ac:spMkLst>
            <pc:docMk/>
            <pc:sldMk cId="2180355408" sldId="325"/>
            <ac:spMk id="3" creationId="{C0840722-C0FA-2424-509C-E7269E1EA14B}"/>
          </ac:spMkLst>
        </pc:spChg>
        <pc:spChg chg="add del mod">
          <ac:chgData name="onur altuntaş" userId="8f0bcd4f9391e640" providerId="LiveId" clId="{B1DBA845-4672-58BF-87B6-D6354F1BEFB2}" dt="2026-08-14T19:25:25.117" v="3203" actId="478"/>
          <ac:spMkLst>
            <pc:docMk/>
            <pc:sldMk cId="2180355408" sldId="325"/>
            <ac:spMk id="5" creationId="{EBF77A42-1645-CAFD-2DE9-A190E78FD05A}"/>
          </ac:spMkLst>
        </pc:spChg>
        <pc:spChg chg="mod">
          <ac:chgData name="onur altuntaş" userId="8f0bcd4f9391e640" providerId="LiveId" clId="{B1DBA845-4672-58BF-87B6-D6354F1BEFB2}" dt="2026-08-14T19:27:09.592" v="3216" actId="26606"/>
          <ac:spMkLst>
            <pc:docMk/>
            <pc:sldMk cId="2180355408" sldId="325"/>
            <ac:spMk id="6" creationId="{905A37C8-BF7C-19C2-CDB1-2C3E75119F08}"/>
          </ac:spMkLst>
        </pc:spChg>
        <pc:spChg chg="del">
          <ac:chgData name="onur altuntaş" userId="8f0bcd4f9391e640" providerId="LiveId" clId="{B1DBA845-4672-58BF-87B6-D6354F1BEFB2}" dt="2026-08-14T19:26:09.466" v="3205" actId="26606"/>
          <ac:spMkLst>
            <pc:docMk/>
            <pc:sldMk cId="2180355408" sldId="325"/>
            <ac:spMk id="12" creationId="{6B205BC3-0B06-4EA6-9066-1A0BEC22C804}"/>
          </ac:spMkLst>
        </pc:spChg>
        <pc:spChg chg="add del">
          <ac:chgData name="onur altuntaş" userId="8f0bcd4f9391e640" providerId="LiveId" clId="{B1DBA845-4672-58BF-87B6-D6354F1BEFB2}" dt="2026-08-14T19:27:09.592" v="3216" actId="26606"/>
          <ac:spMkLst>
            <pc:docMk/>
            <pc:sldMk cId="2180355408" sldId="325"/>
            <ac:spMk id="17" creationId="{A93D97C6-63EF-4CA6-B01D-25E2772DC9EF}"/>
          </ac:spMkLst>
        </pc:spChg>
        <pc:spChg chg="add del">
          <ac:chgData name="onur altuntaş" userId="8f0bcd4f9391e640" providerId="LiveId" clId="{B1DBA845-4672-58BF-87B6-D6354F1BEFB2}" dt="2026-08-14T19:27:09.592" v="3216" actId="26606"/>
          <ac:spMkLst>
            <pc:docMk/>
            <pc:sldMk cId="2180355408" sldId="325"/>
            <ac:spMk id="19" creationId="{5DA4A40B-EDCE-42FC-B189-AEFB4F82E818}"/>
          </ac:spMkLst>
        </pc:spChg>
        <pc:spChg chg="add">
          <ac:chgData name="onur altuntaş" userId="8f0bcd4f9391e640" providerId="LiveId" clId="{B1DBA845-4672-58BF-87B6-D6354F1BEFB2}" dt="2026-08-14T19:27:09.592" v="3216" actId="26606"/>
          <ac:spMkLst>
            <pc:docMk/>
            <pc:sldMk cId="2180355408" sldId="325"/>
            <ac:spMk id="24" creationId="{6B205BC3-0B06-4EA6-9066-1A0BEC22C804}"/>
          </ac:spMkLst>
        </pc:spChg>
        <pc:picChg chg="mod">
          <ac:chgData name="onur altuntaş" userId="8f0bcd4f9391e640" providerId="LiveId" clId="{B1DBA845-4672-58BF-87B6-D6354F1BEFB2}" dt="2026-08-14T19:27:09.592" v="3216" actId="26606"/>
          <ac:picMkLst>
            <pc:docMk/>
            <pc:sldMk cId="2180355408" sldId="325"/>
            <ac:picMk id="7" creationId="{F0F99673-835F-79D1-8913-72720D6743FE}"/>
          </ac:picMkLst>
        </pc:picChg>
      </pc:sldChg>
      <pc:sldChg chg="del setBg">
        <pc:chgData name="onur altuntaş" userId="8f0bcd4f9391e640" providerId="LiveId" clId="{B1DBA845-4672-58BF-87B6-D6354F1BEFB2}" dt="2026-08-14T19:28:27.944" v="3225" actId="2696"/>
        <pc:sldMkLst>
          <pc:docMk/>
          <pc:sldMk cId="664866899" sldId="326"/>
        </pc:sldMkLst>
      </pc:sldChg>
      <pc:sldChg chg="del setBg">
        <pc:chgData name="onur altuntaş" userId="8f0bcd4f9391e640" providerId="LiveId" clId="{B1DBA845-4672-58BF-87B6-D6354F1BEFB2}" dt="2026-08-14T19:28:46.491" v="3227" actId="2696"/>
        <pc:sldMkLst>
          <pc:docMk/>
          <pc:sldMk cId="725741098" sldId="327"/>
        </pc:sldMkLst>
      </pc:sldChg>
      <pc:sldChg chg="del setBg">
        <pc:chgData name="onur altuntaş" userId="8f0bcd4f9391e640" providerId="LiveId" clId="{B1DBA845-4672-58BF-87B6-D6354F1BEFB2}" dt="2026-08-14T19:30:16.375" v="3250" actId="2696"/>
        <pc:sldMkLst>
          <pc:docMk/>
          <pc:sldMk cId="2722003583" sldId="328"/>
        </pc:sldMkLst>
      </pc:sldChg>
      <pc:sldChg chg="addSp delSp modSp mod setBg">
        <pc:chgData name="onur altuntaş" userId="8f0bcd4f9391e640" providerId="LiveId" clId="{B1DBA845-4672-58BF-87B6-D6354F1BEFB2}" dt="2026-08-14T19:31:16.592" v="3259" actId="255"/>
        <pc:sldMkLst>
          <pc:docMk/>
          <pc:sldMk cId="1488367024" sldId="329"/>
        </pc:sldMkLst>
        <pc:spChg chg="mod">
          <ac:chgData name="onur altuntaş" userId="8f0bcd4f9391e640" providerId="LiveId" clId="{B1DBA845-4672-58BF-87B6-D6354F1BEFB2}" dt="2026-08-14T19:31:10.908" v="3258" actId="26606"/>
          <ac:spMkLst>
            <pc:docMk/>
            <pc:sldMk cId="1488367024" sldId="329"/>
            <ac:spMk id="2" creationId="{99F2C76C-2472-AA3A-50CD-4889C87F1E29}"/>
          </ac:spMkLst>
        </pc:spChg>
        <pc:spChg chg="mod">
          <ac:chgData name="onur altuntaş" userId="8f0bcd4f9391e640" providerId="LiveId" clId="{B1DBA845-4672-58BF-87B6-D6354F1BEFB2}" dt="2026-08-14T19:31:16.592" v="3259" actId="255"/>
          <ac:spMkLst>
            <pc:docMk/>
            <pc:sldMk cId="1488367024" sldId="329"/>
            <ac:spMk id="3" creationId="{C0840722-C0FA-2424-509C-E7269E1EA14B}"/>
          </ac:spMkLst>
        </pc:spChg>
        <pc:spChg chg="mod">
          <ac:chgData name="onur altuntaş" userId="8f0bcd4f9391e640" providerId="LiveId" clId="{B1DBA845-4672-58BF-87B6-D6354F1BEFB2}" dt="2026-08-14T19:31:10.908" v="3258" actId="26606"/>
          <ac:spMkLst>
            <pc:docMk/>
            <pc:sldMk cId="1488367024" sldId="329"/>
            <ac:spMk id="6" creationId="{905A37C8-BF7C-19C2-CDB1-2C3E75119F08}"/>
          </ac:spMkLst>
        </pc:spChg>
        <pc:spChg chg="add del">
          <ac:chgData name="onur altuntaş" userId="8f0bcd4f9391e640" providerId="LiveId" clId="{B1DBA845-4672-58BF-87B6-D6354F1BEFB2}" dt="2026-08-14T19:31:10.908" v="3258" actId="26606"/>
          <ac:spMkLst>
            <pc:docMk/>
            <pc:sldMk cId="1488367024" sldId="329"/>
            <ac:spMk id="21" creationId="{6B205BC3-0B06-4EA6-9066-1A0BEC22C804}"/>
          </ac:spMkLst>
        </pc:spChg>
        <pc:spChg chg="add del">
          <ac:chgData name="onur altuntaş" userId="8f0bcd4f9391e640" providerId="LiveId" clId="{B1DBA845-4672-58BF-87B6-D6354F1BEFB2}" dt="2026-08-14T19:31:10.905" v="3257" actId="26606"/>
          <ac:spMkLst>
            <pc:docMk/>
            <pc:sldMk cId="1488367024" sldId="329"/>
            <ac:spMk id="26" creationId="{6B205BC3-0B06-4EA6-9066-1A0BEC22C804}"/>
          </ac:spMkLst>
        </pc:spChg>
        <pc:spChg chg="add">
          <ac:chgData name="onur altuntaş" userId="8f0bcd4f9391e640" providerId="LiveId" clId="{B1DBA845-4672-58BF-87B6-D6354F1BEFB2}" dt="2026-08-14T19:31:10.908" v="3258" actId="26606"/>
          <ac:spMkLst>
            <pc:docMk/>
            <pc:sldMk cId="1488367024" sldId="329"/>
            <ac:spMk id="28" creationId="{5DA4A40B-EDCE-42FC-B189-AEFB4F82E818}"/>
          </ac:spMkLst>
        </pc:spChg>
        <pc:spChg chg="add">
          <ac:chgData name="onur altuntaş" userId="8f0bcd4f9391e640" providerId="LiveId" clId="{B1DBA845-4672-58BF-87B6-D6354F1BEFB2}" dt="2026-08-14T19:31:10.908" v="3258" actId="26606"/>
          <ac:spMkLst>
            <pc:docMk/>
            <pc:sldMk cId="1488367024" sldId="329"/>
            <ac:spMk id="29" creationId="{A93D97C6-63EF-4CA6-B01D-25E2772DC9EF}"/>
          </ac:spMkLst>
        </pc:spChg>
        <pc:picChg chg="mod">
          <ac:chgData name="onur altuntaş" userId="8f0bcd4f9391e640" providerId="LiveId" clId="{B1DBA845-4672-58BF-87B6-D6354F1BEFB2}" dt="2026-08-14T19:31:10.908" v="3258" actId="26606"/>
          <ac:picMkLst>
            <pc:docMk/>
            <pc:sldMk cId="1488367024" sldId="329"/>
            <ac:picMk id="5" creationId="{7E9CF681-D298-7E53-1E47-58F1DCFFBE3E}"/>
          </ac:picMkLst>
        </pc:picChg>
      </pc:sldChg>
      <pc:sldChg chg="del setBg">
        <pc:chgData name="onur altuntaş" userId="8f0bcd4f9391e640" providerId="LiveId" clId="{B1DBA845-4672-58BF-87B6-D6354F1BEFB2}" dt="2026-08-14T19:31:58.139" v="3262" actId="2696"/>
        <pc:sldMkLst>
          <pc:docMk/>
          <pc:sldMk cId="3480615557" sldId="330"/>
        </pc:sldMkLst>
      </pc:sldChg>
      <pc:sldChg chg="del setBg">
        <pc:chgData name="onur altuntaş" userId="8f0bcd4f9391e640" providerId="LiveId" clId="{B1DBA845-4672-58BF-87B6-D6354F1BEFB2}" dt="2026-08-14T19:32:26.840" v="3265" actId="2696"/>
        <pc:sldMkLst>
          <pc:docMk/>
          <pc:sldMk cId="2686754504" sldId="331"/>
        </pc:sldMkLst>
      </pc:sldChg>
      <pc:sldChg chg="addSp delSp modSp mod setBg">
        <pc:chgData name="onur altuntaş" userId="8f0bcd4f9391e640" providerId="LiveId" clId="{B1DBA845-4672-58BF-87B6-D6354F1BEFB2}" dt="2026-08-14T19:33:58.707" v="3439" actId="255"/>
        <pc:sldMkLst>
          <pc:docMk/>
          <pc:sldMk cId="1848987437" sldId="332"/>
        </pc:sldMkLst>
        <pc:spChg chg="del">
          <ac:chgData name="onur altuntaş" userId="8f0bcd4f9391e640" providerId="LiveId" clId="{B1DBA845-4672-58BF-87B6-D6354F1BEFB2}" dt="2026-08-14T19:33:49.755" v="3436" actId="478"/>
          <ac:spMkLst>
            <pc:docMk/>
            <pc:sldMk cId="1848987437" sldId="332"/>
            <ac:spMk id="2" creationId="{99F2C76C-2472-AA3A-50CD-4889C87F1E29}"/>
          </ac:spMkLst>
        </pc:spChg>
        <pc:spChg chg="mod">
          <ac:chgData name="onur altuntaş" userId="8f0bcd4f9391e640" providerId="LiveId" clId="{B1DBA845-4672-58BF-87B6-D6354F1BEFB2}" dt="2026-08-14T19:33:58.707" v="3439" actId="255"/>
          <ac:spMkLst>
            <pc:docMk/>
            <pc:sldMk cId="1848987437" sldId="332"/>
            <ac:spMk id="3" creationId="{C0840722-C0FA-2424-509C-E7269E1EA14B}"/>
          </ac:spMkLst>
        </pc:spChg>
        <pc:spChg chg="add del mod">
          <ac:chgData name="onur altuntaş" userId="8f0bcd4f9391e640" providerId="LiveId" clId="{B1DBA845-4672-58BF-87B6-D6354F1BEFB2}" dt="2026-08-14T19:33:51.783" v="3437" actId="478"/>
          <ac:spMkLst>
            <pc:docMk/>
            <pc:sldMk cId="1848987437" sldId="332"/>
            <ac:spMk id="7" creationId="{E213DEDF-77CE-7B8C-A898-F90DF72BB34D}"/>
          </ac:spMkLst>
        </pc:spChg>
      </pc:sldChg>
      <pc:sldChg chg="addSp delSp modSp mod">
        <pc:chgData name="onur altuntaş" userId="8f0bcd4f9391e640" providerId="LiveId" clId="{B1DBA845-4672-58BF-87B6-D6354F1BEFB2}" dt="2026-08-14T19:35:10.914" v="3484" actId="20577"/>
        <pc:sldMkLst>
          <pc:docMk/>
          <pc:sldMk cId="2366434021" sldId="333"/>
        </pc:sldMkLst>
        <pc:spChg chg="del">
          <ac:chgData name="onur altuntaş" userId="8f0bcd4f9391e640" providerId="LiveId" clId="{B1DBA845-4672-58BF-87B6-D6354F1BEFB2}" dt="2026-08-14T19:35:02.805" v="3482" actId="478"/>
          <ac:spMkLst>
            <pc:docMk/>
            <pc:sldMk cId="2366434021" sldId="333"/>
            <ac:spMk id="2" creationId="{99F2C76C-2472-AA3A-50CD-4889C87F1E29}"/>
          </ac:spMkLst>
        </pc:spChg>
        <pc:spChg chg="mod">
          <ac:chgData name="onur altuntaş" userId="8f0bcd4f9391e640" providerId="LiveId" clId="{B1DBA845-4672-58BF-87B6-D6354F1BEFB2}" dt="2026-08-14T19:35:10.914" v="3484" actId="20577"/>
          <ac:spMkLst>
            <pc:docMk/>
            <pc:sldMk cId="2366434021" sldId="333"/>
            <ac:spMk id="3" creationId="{C0840722-C0FA-2424-509C-E7269E1EA14B}"/>
          </ac:spMkLst>
        </pc:spChg>
        <pc:spChg chg="add del mod">
          <ac:chgData name="onur altuntaş" userId="8f0bcd4f9391e640" providerId="LiveId" clId="{B1DBA845-4672-58BF-87B6-D6354F1BEFB2}" dt="2026-08-14T19:35:05.091" v="3483" actId="478"/>
          <ac:spMkLst>
            <pc:docMk/>
            <pc:sldMk cId="2366434021" sldId="333"/>
            <ac:spMk id="7" creationId="{EDCD1840-0999-99CC-372A-FE43BE484BC6}"/>
          </ac:spMkLst>
        </pc:spChg>
      </pc:sldChg>
      <pc:sldChg chg="del setBg">
        <pc:chgData name="onur altuntaş" userId="8f0bcd4f9391e640" providerId="LiveId" clId="{B1DBA845-4672-58BF-87B6-D6354F1BEFB2}" dt="2026-08-14T19:36:10.494" v="3485" actId="2696"/>
        <pc:sldMkLst>
          <pc:docMk/>
          <pc:sldMk cId="1484014973" sldId="335"/>
        </pc:sldMkLst>
      </pc:sldChg>
      <pc:sldChg chg="addSp delSp modSp mod setBg setClrOvrMap">
        <pc:chgData name="onur altuntaş" userId="8f0bcd4f9391e640" providerId="LiveId" clId="{B1DBA845-4672-58BF-87B6-D6354F1BEFB2}" dt="2026-08-14T19:41:33.975" v="3524" actId="21"/>
        <pc:sldMkLst>
          <pc:docMk/>
          <pc:sldMk cId="1834775310" sldId="336"/>
        </pc:sldMkLst>
        <pc:spChg chg="mod">
          <ac:chgData name="onur altuntaş" userId="8f0bcd4f9391e640" providerId="LiveId" clId="{B1DBA845-4672-58BF-87B6-D6354F1BEFB2}" dt="2026-08-14T19:40:11.017" v="3505" actId="26606"/>
          <ac:spMkLst>
            <pc:docMk/>
            <pc:sldMk cId="1834775310" sldId="336"/>
            <ac:spMk id="6" creationId="{905A37C8-BF7C-19C2-CDB1-2C3E75119F08}"/>
          </ac:spMkLst>
        </pc:spChg>
        <pc:spChg chg="mod">
          <ac:chgData name="onur altuntaş" userId="8f0bcd4f9391e640" providerId="LiveId" clId="{B1DBA845-4672-58BF-87B6-D6354F1BEFB2}" dt="2026-08-14T19:41:33.975" v="3524" actId="21"/>
          <ac:spMkLst>
            <pc:docMk/>
            <pc:sldMk cId="1834775310" sldId="336"/>
            <ac:spMk id="7" creationId="{36F47AFB-1571-DC93-70AD-F348A69F544C}"/>
          </ac:spMkLst>
        </pc:spChg>
        <pc:spChg chg="add del">
          <ac:chgData name="onur altuntaş" userId="8f0bcd4f9391e640" providerId="LiveId" clId="{B1DBA845-4672-58BF-87B6-D6354F1BEFB2}" dt="2026-08-14T19:40:11.017" v="3505" actId="26606"/>
          <ac:spMkLst>
            <pc:docMk/>
            <pc:sldMk cId="1834775310" sldId="336"/>
            <ac:spMk id="99389" creationId="{699C17EF-9F98-4D0C-A74B-FA23A50AD3A6}"/>
          </ac:spMkLst>
        </pc:spChg>
        <pc:spChg chg="add del">
          <ac:chgData name="onur altuntaş" userId="8f0bcd4f9391e640" providerId="LiveId" clId="{B1DBA845-4672-58BF-87B6-D6354F1BEFB2}" dt="2026-08-14T19:40:11.017" v="3505" actId="26606"/>
          <ac:spMkLst>
            <pc:docMk/>
            <pc:sldMk cId="1834775310" sldId="336"/>
            <ac:spMk id="99391" creationId="{ECE34936-B6F6-4892-93D7-48FAA43F3BB4}"/>
          </ac:spMkLst>
        </pc:spChg>
        <pc:spChg chg="add del">
          <ac:chgData name="onur altuntaş" userId="8f0bcd4f9391e640" providerId="LiveId" clId="{B1DBA845-4672-58BF-87B6-D6354F1BEFB2}" dt="2026-08-14T19:40:11.017" v="3505" actId="26606"/>
          <ac:spMkLst>
            <pc:docMk/>
            <pc:sldMk cId="1834775310" sldId="336"/>
            <ac:spMk id="99393" creationId="{94F17385-8DC0-437B-80A6-4E608B5ACC2D}"/>
          </ac:spMkLst>
        </pc:spChg>
        <pc:spChg chg="add del">
          <ac:chgData name="onur altuntaş" userId="8f0bcd4f9391e640" providerId="LiveId" clId="{B1DBA845-4672-58BF-87B6-D6354F1BEFB2}" dt="2026-08-14T19:40:11.003" v="3504" actId="26606"/>
          <ac:spMkLst>
            <pc:docMk/>
            <pc:sldMk cId="1834775310" sldId="336"/>
            <ac:spMk id="99398" creationId="{F8B556C4-7E49-4C36-845D-FC58F507345E}"/>
          </ac:spMkLst>
        </pc:spChg>
        <pc:spChg chg="add">
          <ac:chgData name="onur altuntaş" userId="8f0bcd4f9391e640" providerId="LiveId" clId="{B1DBA845-4672-58BF-87B6-D6354F1BEFB2}" dt="2026-08-14T19:40:11.017" v="3505" actId="26606"/>
          <ac:spMkLst>
            <pc:docMk/>
            <pc:sldMk cId="1834775310" sldId="336"/>
            <ac:spMk id="99400" creationId="{1B35EC73-2F87-44A7-B231-910536590D14}"/>
          </ac:spMkLst>
        </pc:spChg>
        <pc:spChg chg="add">
          <ac:chgData name="onur altuntaş" userId="8f0bcd4f9391e640" providerId="LiveId" clId="{B1DBA845-4672-58BF-87B6-D6354F1BEFB2}" dt="2026-08-14T19:40:11.017" v="3505" actId="26606"/>
          <ac:spMkLst>
            <pc:docMk/>
            <pc:sldMk cId="1834775310" sldId="336"/>
            <ac:spMk id="99401" creationId="{C96282C0-351C-48EE-A89D-D662C5DB2509}"/>
          </ac:spMkLst>
        </pc:spChg>
        <pc:picChg chg="mod">
          <ac:chgData name="onur altuntaş" userId="8f0bcd4f9391e640" providerId="LiveId" clId="{B1DBA845-4672-58BF-87B6-D6354F1BEFB2}" dt="2026-08-14T19:40:11.017" v="3505" actId="26606"/>
          <ac:picMkLst>
            <pc:docMk/>
            <pc:sldMk cId="1834775310" sldId="336"/>
            <ac:picMk id="99385" creationId="{0885FBAC-17FE-3262-995B-F770F9A50A68}"/>
          </ac:picMkLst>
        </pc:picChg>
      </pc:sldChg>
      <pc:sldChg chg="addSp delSp modSp mod setBg setClrOvrMap">
        <pc:chgData name="onur altuntaş" userId="8f0bcd4f9391e640" providerId="LiveId" clId="{B1DBA845-4672-58BF-87B6-D6354F1BEFB2}" dt="2026-08-14T19:48:09.435" v="3548" actId="20577"/>
        <pc:sldMkLst>
          <pc:docMk/>
          <pc:sldMk cId="2660045534" sldId="337"/>
        </pc:sldMkLst>
        <pc:spChg chg="mod">
          <ac:chgData name="onur altuntaş" userId="8f0bcd4f9391e640" providerId="LiveId" clId="{B1DBA845-4672-58BF-87B6-D6354F1BEFB2}" dt="2026-08-14T19:48:03.269" v="3546" actId="26606"/>
          <ac:spMkLst>
            <pc:docMk/>
            <pc:sldMk cId="2660045534" sldId="337"/>
            <ac:spMk id="6" creationId="{905A37C8-BF7C-19C2-CDB1-2C3E75119F08}"/>
          </ac:spMkLst>
        </pc:spChg>
        <pc:spChg chg="mod">
          <ac:chgData name="onur altuntaş" userId="8f0bcd4f9391e640" providerId="LiveId" clId="{B1DBA845-4672-58BF-87B6-D6354F1BEFB2}" dt="2026-08-14T19:48:09.435" v="3548" actId="20577"/>
          <ac:spMkLst>
            <pc:docMk/>
            <pc:sldMk cId="2660045534" sldId="337"/>
            <ac:spMk id="7" creationId="{36F47AFB-1571-DC93-70AD-F348A69F544C}"/>
          </ac:spMkLst>
        </pc:spChg>
        <pc:spChg chg="del">
          <ac:chgData name="onur altuntaş" userId="8f0bcd4f9391e640" providerId="LiveId" clId="{B1DBA845-4672-58BF-87B6-D6354F1BEFB2}" dt="2026-08-14T19:44:31.993" v="3537" actId="26606"/>
          <ac:spMkLst>
            <pc:docMk/>
            <pc:sldMk cId="2660045534" sldId="337"/>
            <ac:spMk id="99389" creationId="{699C17EF-9F98-4D0C-A74B-FA23A50AD3A6}"/>
          </ac:spMkLst>
        </pc:spChg>
        <pc:spChg chg="del">
          <ac:chgData name="onur altuntaş" userId="8f0bcd4f9391e640" providerId="LiveId" clId="{B1DBA845-4672-58BF-87B6-D6354F1BEFB2}" dt="2026-08-14T19:44:31.993" v="3537" actId="26606"/>
          <ac:spMkLst>
            <pc:docMk/>
            <pc:sldMk cId="2660045534" sldId="337"/>
            <ac:spMk id="99391" creationId="{ECE34936-B6F6-4892-93D7-48FAA43F3BB4}"/>
          </ac:spMkLst>
        </pc:spChg>
        <pc:spChg chg="del">
          <ac:chgData name="onur altuntaş" userId="8f0bcd4f9391e640" providerId="LiveId" clId="{B1DBA845-4672-58BF-87B6-D6354F1BEFB2}" dt="2026-08-14T19:44:31.993" v="3537" actId="26606"/>
          <ac:spMkLst>
            <pc:docMk/>
            <pc:sldMk cId="2660045534" sldId="337"/>
            <ac:spMk id="99393" creationId="{94F17385-8DC0-437B-80A6-4E608B5ACC2D}"/>
          </ac:spMkLst>
        </pc:spChg>
        <pc:spChg chg="add del">
          <ac:chgData name="onur altuntaş" userId="8f0bcd4f9391e640" providerId="LiveId" clId="{B1DBA845-4672-58BF-87B6-D6354F1BEFB2}" dt="2026-08-14T19:47:33.704" v="3539" actId="26606"/>
          <ac:spMkLst>
            <pc:docMk/>
            <pc:sldMk cId="2660045534" sldId="337"/>
            <ac:spMk id="99402" creationId="{EF1A96B9-F717-4812-9DB0-C99D994623B8}"/>
          </ac:spMkLst>
        </pc:spChg>
        <pc:spChg chg="add del">
          <ac:chgData name="onur altuntaş" userId="8f0bcd4f9391e640" providerId="LiveId" clId="{B1DBA845-4672-58BF-87B6-D6354F1BEFB2}" dt="2026-08-14T19:47:33.704" v="3539" actId="26606"/>
          <ac:spMkLst>
            <pc:docMk/>
            <pc:sldMk cId="2660045534" sldId="337"/>
            <ac:spMk id="99404" creationId="{226038F9-8CE0-4A41-9EF0-3A27023DEF39}"/>
          </ac:spMkLst>
        </pc:spChg>
        <pc:spChg chg="add del">
          <ac:chgData name="onur altuntaş" userId="8f0bcd4f9391e640" providerId="LiveId" clId="{B1DBA845-4672-58BF-87B6-D6354F1BEFB2}" dt="2026-08-14T19:47:33.704" v="3539" actId="26606"/>
          <ac:spMkLst>
            <pc:docMk/>
            <pc:sldMk cId="2660045534" sldId="337"/>
            <ac:spMk id="99406" creationId="{BB5C5996-5C1E-4768-90AE-87BED835C607}"/>
          </ac:spMkLst>
        </pc:spChg>
        <pc:spChg chg="add del">
          <ac:chgData name="onur altuntaş" userId="8f0bcd4f9391e640" providerId="LiveId" clId="{B1DBA845-4672-58BF-87B6-D6354F1BEFB2}" dt="2026-08-14T19:48:03.269" v="3546" actId="26606"/>
          <ac:spMkLst>
            <pc:docMk/>
            <pc:sldMk cId="2660045534" sldId="337"/>
            <ac:spMk id="99415" creationId="{B709ADC9-6EAF-4268-9415-1ED5ECFA2218}"/>
          </ac:spMkLst>
        </pc:spChg>
        <pc:spChg chg="add">
          <ac:chgData name="onur altuntaş" userId="8f0bcd4f9391e640" providerId="LiveId" clId="{B1DBA845-4672-58BF-87B6-D6354F1BEFB2}" dt="2026-08-14T19:48:03.269" v="3546" actId="26606"/>
          <ac:spMkLst>
            <pc:docMk/>
            <pc:sldMk cId="2660045534" sldId="337"/>
            <ac:spMk id="99424" creationId="{6104E08B-FB60-4434-B4E7-0A7C457D728C}"/>
          </ac:spMkLst>
        </pc:spChg>
        <pc:spChg chg="add">
          <ac:chgData name="onur altuntaş" userId="8f0bcd4f9391e640" providerId="LiveId" clId="{B1DBA845-4672-58BF-87B6-D6354F1BEFB2}" dt="2026-08-14T19:48:03.269" v="3546" actId="26606"/>
          <ac:spMkLst>
            <pc:docMk/>
            <pc:sldMk cId="2660045534" sldId="337"/>
            <ac:spMk id="99426" creationId="{C374E83A-C52E-4001-A061-8E9BFBF3BEA7}"/>
          </ac:spMkLst>
        </pc:spChg>
        <pc:grpChg chg="add del">
          <ac:chgData name="onur altuntaş" userId="8f0bcd4f9391e640" providerId="LiveId" clId="{B1DBA845-4672-58BF-87B6-D6354F1BEFB2}" dt="2026-08-14T19:47:33.704" v="3539" actId="26606"/>
          <ac:grpSpMkLst>
            <pc:docMk/>
            <pc:sldMk cId="2660045534" sldId="337"/>
            <ac:grpSpMk id="99398" creationId="{9D9D6BF1-DFF2-4526-9D13-BF339D8C4163}"/>
          </ac:grpSpMkLst>
        </pc:grpChg>
        <pc:grpChg chg="add del">
          <ac:chgData name="onur altuntaş" userId="8f0bcd4f9391e640" providerId="LiveId" clId="{B1DBA845-4672-58BF-87B6-D6354F1BEFB2}" dt="2026-08-14T19:48:03.269" v="3546" actId="26606"/>
          <ac:grpSpMkLst>
            <pc:docMk/>
            <pc:sldMk cId="2660045534" sldId="337"/>
            <ac:grpSpMk id="99411" creationId="{624E16E8-84BF-4D4C-A746-2537B1C15979}"/>
          </ac:grpSpMkLst>
        </pc:grpChg>
        <pc:grpChg chg="add">
          <ac:chgData name="onur altuntaş" userId="8f0bcd4f9391e640" providerId="LiveId" clId="{B1DBA845-4672-58BF-87B6-D6354F1BEFB2}" dt="2026-08-14T19:48:03.269" v="3546" actId="26606"/>
          <ac:grpSpMkLst>
            <pc:docMk/>
            <pc:sldMk cId="2660045534" sldId="337"/>
            <ac:grpSpMk id="99420" creationId="{624E16E8-84BF-4D4C-A746-2537B1C15979}"/>
          </ac:grpSpMkLst>
        </pc:grpChg>
        <pc:picChg chg="add mod ord">
          <ac:chgData name="onur altuntaş" userId="8f0bcd4f9391e640" providerId="LiveId" clId="{B1DBA845-4672-58BF-87B6-D6354F1BEFB2}" dt="2026-08-14T19:48:03.269" v="3546" actId="26606"/>
          <ac:picMkLst>
            <pc:docMk/>
            <pc:sldMk cId="2660045534" sldId="337"/>
            <ac:picMk id="3" creationId="{B3AEB9F7-CF3D-D9D4-6F36-65DACA2753F1}"/>
          </ac:picMkLst>
        </pc:picChg>
        <pc:picChg chg="mod ord">
          <ac:chgData name="onur altuntaş" userId="8f0bcd4f9391e640" providerId="LiveId" clId="{B1DBA845-4672-58BF-87B6-D6354F1BEFB2}" dt="2026-08-14T19:48:03.269" v="3546" actId="26606"/>
          <ac:picMkLst>
            <pc:docMk/>
            <pc:sldMk cId="2660045534" sldId="337"/>
            <ac:picMk id="99385" creationId="{0885FBAC-17FE-3262-995B-F770F9A50A68}"/>
          </ac:picMkLst>
        </pc:picChg>
      </pc:sldChg>
      <pc:sldChg chg="addSp delSp modSp mod setBg setClrOvrMap">
        <pc:chgData name="onur altuntaş" userId="8f0bcd4f9391e640" providerId="LiveId" clId="{B1DBA845-4672-58BF-87B6-D6354F1BEFB2}" dt="2026-08-14T19:51:36.264" v="3567" actId="1076"/>
        <pc:sldMkLst>
          <pc:docMk/>
          <pc:sldMk cId="1092478248" sldId="338"/>
        </pc:sldMkLst>
        <pc:spChg chg="add del mod">
          <ac:chgData name="onur altuntaş" userId="8f0bcd4f9391e640" providerId="LiveId" clId="{B1DBA845-4672-58BF-87B6-D6354F1BEFB2}" dt="2026-08-14T19:51:03.492" v="3558" actId="478"/>
          <ac:spMkLst>
            <pc:docMk/>
            <pc:sldMk cId="1092478248" sldId="338"/>
            <ac:spMk id="4" creationId="{DDFF591F-E93D-5526-35BE-94E0F05A8E2F}"/>
          </ac:spMkLst>
        </pc:spChg>
        <pc:spChg chg="mod ord">
          <ac:chgData name="onur altuntaş" userId="8f0bcd4f9391e640" providerId="LiveId" clId="{B1DBA845-4672-58BF-87B6-D6354F1BEFB2}" dt="2026-08-14T19:51:23.994" v="3562" actId="26606"/>
          <ac:spMkLst>
            <pc:docMk/>
            <pc:sldMk cId="1092478248" sldId="338"/>
            <ac:spMk id="6" creationId="{905A37C8-BF7C-19C2-CDB1-2C3E75119F08}"/>
          </ac:spMkLst>
        </pc:spChg>
        <pc:spChg chg="mod ord">
          <ac:chgData name="onur altuntaş" userId="8f0bcd4f9391e640" providerId="LiveId" clId="{B1DBA845-4672-58BF-87B6-D6354F1BEFB2}" dt="2026-08-14T19:51:36.264" v="3567" actId="1076"/>
          <ac:spMkLst>
            <pc:docMk/>
            <pc:sldMk cId="1092478248" sldId="338"/>
            <ac:spMk id="7" creationId="{36F47AFB-1571-DC93-70AD-F348A69F544C}"/>
          </ac:spMkLst>
        </pc:spChg>
        <pc:spChg chg="add del">
          <ac:chgData name="onur altuntaş" userId="8f0bcd4f9391e640" providerId="LiveId" clId="{B1DBA845-4672-58BF-87B6-D6354F1BEFB2}" dt="2026-08-14T19:49:47.959" v="3557" actId="26606"/>
          <ac:spMkLst>
            <pc:docMk/>
            <pc:sldMk cId="1092478248" sldId="338"/>
            <ac:spMk id="99389" creationId="{699C17EF-9F98-4D0C-A74B-FA23A50AD3A6}"/>
          </ac:spMkLst>
        </pc:spChg>
        <pc:spChg chg="add del">
          <ac:chgData name="onur altuntaş" userId="8f0bcd4f9391e640" providerId="LiveId" clId="{B1DBA845-4672-58BF-87B6-D6354F1BEFB2}" dt="2026-08-14T19:49:47.959" v="3557" actId="26606"/>
          <ac:spMkLst>
            <pc:docMk/>
            <pc:sldMk cId="1092478248" sldId="338"/>
            <ac:spMk id="99391" creationId="{ECE34936-B6F6-4892-93D7-48FAA43F3BB4}"/>
          </ac:spMkLst>
        </pc:spChg>
        <pc:spChg chg="add del">
          <ac:chgData name="onur altuntaş" userId="8f0bcd4f9391e640" providerId="LiveId" clId="{B1DBA845-4672-58BF-87B6-D6354F1BEFB2}" dt="2026-08-14T19:49:47.959" v="3557" actId="26606"/>
          <ac:spMkLst>
            <pc:docMk/>
            <pc:sldMk cId="1092478248" sldId="338"/>
            <ac:spMk id="99393" creationId="{94F17385-8DC0-437B-80A6-4E608B5ACC2D}"/>
          </ac:spMkLst>
        </pc:spChg>
        <pc:spChg chg="add del">
          <ac:chgData name="onur altuntaş" userId="8f0bcd4f9391e640" providerId="LiveId" clId="{B1DBA845-4672-58BF-87B6-D6354F1BEFB2}" dt="2026-08-14T19:49:47.944" v="3556" actId="26606"/>
          <ac:spMkLst>
            <pc:docMk/>
            <pc:sldMk cId="1092478248" sldId="338"/>
            <ac:spMk id="99402" creationId="{56C94072-1B34-48FB-9A9C-5A9A0FFC857C}"/>
          </ac:spMkLst>
        </pc:spChg>
        <pc:spChg chg="add del">
          <ac:chgData name="onur altuntaş" userId="8f0bcd4f9391e640" providerId="LiveId" clId="{B1DBA845-4672-58BF-87B6-D6354F1BEFB2}" dt="2026-08-14T19:49:47.944" v="3556" actId="26606"/>
          <ac:spMkLst>
            <pc:docMk/>
            <pc:sldMk cId="1092478248" sldId="338"/>
            <ac:spMk id="99404" creationId="{1D5941F3-0256-4E90-BBBC-5A6EDEB8E0AF}"/>
          </ac:spMkLst>
        </pc:spChg>
        <pc:spChg chg="add del">
          <ac:chgData name="onur altuntaş" userId="8f0bcd4f9391e640" providerId="LiveId" clId="{B1DBA845-4672-58BF-87B6-D6354F1BEFB2}" dt="2026-08-14T19:49:47.944" v="3556" actId="26606"/>
          <ac:spMkLst>
            <pc:docMk/>
            <pc:sldMk cId="1092478248" sldId="338"/>
            <ac:spMk id="99406" creationId="{A5019358-4900-4555-99FF-EF6AE90B8E32}"/>
          </ac:spMkLst>
        </pc:spChg>
        <pc:spChg chg="add del">
          <ac:chgData name="onur altuntaş" userId="8f0bcd4f9391e640" providerId="LiveId" clId="{B1DBA845-4672-58BF-87B6-D6354F1BEFB2}" dt="2026-08-14T19:51:23.925" v="3561" actId="26606"/>
          <ac:spMkLst>
            <pc:docMk/>
            <pc:sldMk cId="1092478248" sldId="338"/>
            <ac:spMk id="99415" creationId="{6D043292-708B-4F69-AE72-8FB56C6E8E85}"/>
          </ac:spMkLst>
        </pc:spChg>
        <pc:spChg chg="add del">
          <ac:chgData name="onur altuntaş" userId="8f0bcd4f9391e640" providerId="LiveId" clId="{B1DBA845-4672-58BF-87B6-D6354F1BEFB2}" dt="2026-08-14T19:51:23.925" v="3561" actId="26606"/>
          <ac:spMkLst>
            <pc:docMk/>
            <pc:sldMk cId="1092478248" sldId="338"/>
            <ac:spMk id="99417" creationId="{72C017B3-7B7A-4C5A-A3E9-09EC1428BCA0}"/>
          </ac:spMkLst>
        </pc:spChg>
        <pc:spChg chg="add">
          <ac:chgData name="onur altuntaş" userId="8f0bcd4f9391e640" providerId="LiveId" clId="{B1DBA845-4672-58BF-87B6-D6354F1BEFB2}" dt="2026-08-14T19:51:23.994" v="3562" actId="26606"/>
          <ac:spMkLst>
            <pc:docMk/>
            <pc:sldMk cId="1092478248" sldId="338"/>
            <ac:spMk id="99419" creationId="{F8B556C4-7E49-4C36-845D-FC58F507345E}"/>
          </ac:spMkLst>
        </pc:spChg>
        <pc:grpChg chg="add del">
          <ac:chgData name="onur altuntaş" userId="8f0bcd4f9391e640" providerId="LiveId" clId="{B1DBA845-4672-58BF-87B6-D6354F1BEFB2}" dt="2026-08-14T19:51:23.994" v="3562" actId="26606"/>
          <ac:grpSpMkLst>
            <pc:docMk/>
            <pc:sldMk cId="1092478248" sldId="338"/>
            <ac:grpSpMk id="99408" creationId="{624E16E8-84BF-4D4C-A746-2537B1C15979}"/>
          </ac:grpSpMkLst>
        </pc:grpChg>
        <pc:picChg chg="add del mod">
          <ac:chgData name="onur altuntaş" userId="8f0bcd4f9391e640" providerId="LiveId" clId="{B1DBA845-4672-58BF-87B6-D6354F1BEFB2}" dt="2026-08-14T19:51:03.492" v="3558" actId="478"/>
          <ac:picMkLst>
            <pc:docMk/>
            <pc:sldMk cId="1092478248" sldId="338"/>
            <ac:picMk id="3" creationId="{752F9696-0615-2B6D-9D4F-659AF0200236}"/>
          </ac:picMkLst>
        </pc:picChg>
        <pc:picChg chg="add mod ord">
          <ac:chgData name="onur altuntaş" userId="8f0bcd4f9391e640" providerId="LiveId" clId="{B1DBA845-4672-58BF-87B6-D6354F1BEFB2}" dt="2026-08-14T19:51:29.788" v="3565" actId="1076"/>
          <ac:picMkLst>
            <pc:docMk/>
            <pc:sldMk cId="1092478248" sldId="338"/>
            <ac:picMk id="8" creationId="{66FA2C58-D1B1-D088-1A39-C4CA4CBDF2A1}"/>
          </ac:picMkLst>
        </pc:picChg>
        <pc:picChg chg="mod ord">
          <ac:chgData name="onur altuntaş" userId="8f0bcd4f9391e640" providerId="LiveId" clId="{B1DBA845-4672-58BF-87B6-D6354F1BEFB2}" dt="2026-08-14T19:51:23.994" v="3562" actId="26606"/>
          <ac:picMkLst>
            <pc:docMk/>
            <pc:sldMk cId="1092478248" sldId="338"/>
            <ac:picMk id="99385" creationId="{0885FBAC-17FE-3262-995B-F770F9A50A68}"/>
          </ac:picMkLst>
        </pc:picChg>
      </pc:sldChg>
      <pc:sldChg chg="addSp delSp modSp mod setBg setClrOvrMap">
        <pc:chgData name="onur altuntaş" userId="8f0bcd4f9391e640" providerId="LiveId" clId="{B1DBA845-4672-58BF-87B6-D6354F1BEFB2}" dt="2026-08-14T19:53:51.494" v="3585" actId="20577"/>
        <pc:sldMkLst>
          <pc:docMk/>
          <pc:sldMk cId="2480308798" sldId="339"/>
        </pc:sldMkLst>
        <pc:spChg chg="mod ord">
          <ac:chgData name="onur altuntaş" userId="8f0bcd4f9391e640" providerId="LiveId" clId="{B1DBA845-4672-58BF-87B6-D6354F1BEFB2}" dt="2026-08-14T19:53:35.453" v="3575" actId="26606"/>
          <ac:spMkLst>
            <pc:docMk/>
            <pc:sldMk cId="2480308798" sldId="339"/>
            <ac:spMk id="6" creationId="{905A37C8-BF7C-19C2-CDB1-2C3E75119F08}"/>
          </ac:spMkLst>
        </pc:spChg>
        <pc:spChg chg="mod">
          <ac:chgData name="onur altuntaş" userId="8f0bcd4f9391e640" providerId="LiveId" clId="{B1DBA845-4672-58BF-87B6-D6354F1BEFB2}" dt="2026-08-14T19:53:51.494" v="3585" actId="20577"/>
          <ac:spMkLst>
            <pc:docMk/>
            <pc:sldMk cId="2480308798" sldId="339"/>
            <ac:spMk id="7" creationId="{36F47AFB-1571-DC93-70AD-F348A69F544C}"/>
          </ac:spMkLst>
        </pc:spChg>
        <pc:spChg chg="del">
          <ac:chgData name="onur altuntaş" userId="8f0bcd4f9391e640" providerId="LiveId" clId="{B1DBA845-4672-58BF-87B6-D6354F1BEFB2}" dt="2026-08-14T19:53:30.515" v="3573" actId="26606"/>
          <ac:spMkLst>
            <pc:docMk/>
            <pc:sldMk cId="2480308798" sldId="339"/>
            <ac:spMk id="99389" creationId="{699C17EF-9F98-4D0C-A74B-FA23A50AD3A6}"/>
          </ac:spMkLst>
        </pc:spChg>
        <pc:spChg chg="del">
          <ac:chgData name="onur altuntaş" userId="8f0bcd4f9391e640" providerId="LiveId" clId="{B1DBA845-4672-58BF-87B6-D6354F1BEFB2}" dt="2026-08-14T19:53:30.515" v="3573" actId="26606"/>
          <ac:spMkLst>
            <pc:docMk/>
            <pc:sldMk cId="2480308798" sldId="339"/>
            <ac:spMk id="99391" creationId="{ECE34936-B6F6-4892-93D7-48FAA43F3BB4}"/>
          </ac:spMkLst>
        </pc:spChg>
        <pc:spChg chg="del">
          <ac:chgData name="onur altuntaş" userId="8f0bcd4f9391e640" providerId="LiveId" clId="{B1DBA845-4672-58BF-87B6-D6354F1BEFB2}" dt="2026-08-14T19:53:30.515" v="3573" actId="26606"/>
          <ac:spMkLst>
            <pc:docMk/>
            <pc:sldMk cId="2480308798" sldId="339"/>
            <ac:spMk id="99393" creationId="{94F17385-8DC0-437B-80A6-4E608B5ACC2D}"/>
          </ac:spMkLst>
        </pc:spChg>
        <pc:spChg chg="add del">
          <ac:chgData name="onur altuntaş" userId="8f0bcd4f9391e640" providerId="LiveId" clId="{B1DBA845-4672-58BF-87B6-D6354F1BEFB2}" dt="2026-08-14T19:53:35.453" v="3575" actId="26606"/>
          <ac:spMkLst>
            <pc:docMk/>
            <pc:sldMk cId="2480308798" sldId="339"/>
            <ac:spMk id="99402" creationId="{7BB74091-09FE-44AF-8325-7FE6E175F727}"/>
          </ac:spMkLst>
        </pc:spChg>
        <pc:spChg chg="add del">
          <ac:chgData name="onur altuntaş" userId="8f0bcd4f9391e640" providerId="LiveId" clId="{B1DBA845-4672-58BF-87B6-D6354F1BEFB2}" dt="2026-08-14T19:53:35.453" v="3575" actId="26606"/>
          <ac:spMkLst>
            <pc:docMk/>
            <pc:sldMk cId="2480308798" sldId="339"/>
            <ac:spMk id="99404" creationId="{0F30CCEB-94C4-4F72-BA5A-9CEA853022DA}"/>
          </ac:spMkLst>
        </pc:spChg>
        <pc:spChg chg="add del">
          <ac:chgData name="onur altuntaş" userId="8f0bcd4f9391e640" providerId="LiveId" clId="{B1DBA845-4672-58BF-87B6-D6354F1BEFB2}" dt="2026-08-14T19:53:35.453" v="3575" actId="26606"/>
          <ac:spMkLst>
            <pc:docMk/>
            <pc:sldMk cId="2480308798" sldId="339"/>
            <ac:spMk id="99406" creationId="{0DE1A94F-CC8B-4954-97A7-ADD4F300D647}"/>
          </ac:spMkLst>
        </pc:spChg>
        <pc:spChg chg="add">
          <ac:chgData name="onur altuntaş" userId="8f0bcd4f9391e640" providerId="LiveId" clId="{B1DBA845-4672-58BF-87B6-D6354F1BEFB2}" dt="2026-08-14T19:53:35.453" v="3575" actId="26606"/>
          <ac:spMkLst>
            <pc:docMk/>
            <pc:sldMk cId="2480308798" sldId="339"/>
            <ac:spMk id="99415" creationId="{6104E08B-FB60-4434-B4E7-0A7C457D728C}"/>
          </ac:spMkLst>
        </pc:spChg>
        <pc:spChg chg="add">
          <ac:chgData name="onur altuntaş" userId="8f0bcd4f9391e640" providerId="LiveId" clId="{B1DBA845-4672-58BF-87B6-D6354F1BEFB2}" dt="2026-08-14T19:53:35.453" v="3575" actId="26606"/>
          <ac:spMkLst>
            <pc:docMk/>
            <pc:sldMk cId="2480308798" sldId="339"/>
            <ac:spMk id="99417" creationId="{C374E83A-C52E-4001-A061-8E9BFBF3BEA7}"/>
          </ac:spMkLst>
        </pc:spChg>
        <pc:grpChg chg="add">
          <ac:chgData name="onur altuntaş" userId="8f0bcd4f9391e640" providerId="LiveId" clId="{B1DBA845-4672-58BF-87B6-D6354F1BEFB2}" dt="2026-08-14T19:53:35.453" v="3575" actId="26606"/>
          <ac:grpSpMkLst>
            <pc:docMk/>
            <pc:sldMk cId="2480308798" sldId="339"/>
            <ac:grpSpMk id="99411" creationId="{624E16E8-84BF-4D4C-A746-2537B1C15979}"/>
          </ac:grpSpMkLst>
        </pc:grpChg>
        <pc:picChg chg="add mod">
          <ac:chgData name="onur altuntaş" userId="8f0bcd4f9391e640" providerId="LiveId" clId="{B1DBA845-4672-58BF-87B6-D6354F1BEFB2}" dt="2026-08-14T19:53:35.453" v="3575" actId="26606"/>
          <ac:picMkLst>
            <pc:docMk/>
            <pc:sldMk cId="2480308798" sldId="339"/>
            <ac:picMk id="3" creationId="{A41F9C01-4C5E-195B-37FE-3C647E61DF7A}"/>
          </ac:picMkLst>
        </pc:picChg>
        <pc:picChg chg="add del mod">
          <ac:chgData name="onur altuntaş" userId="8f0bcd4f9391e640" providerId="LiveId" clId="{B1DBA845-4672-58BF-87B6-D6354F1BEFB2}" dt="2026-08-14T19:53:32.148" v="3574" actId="478"/>
          <ac:picMkLst>
            <pc:docMk/>
            <pc:sldMk cId="2480308798" sldId="339"/>
            <ac:picMk id="5" creationId="{D3A653FD-0614-4698-0D49-11C9F68FB675}"/>
          </ac:picMkLst>
        </pc:picChg>
        <pc:picChg chg="mod ord">
          <ac:chgData name="onur altuntaş" userId="8f0bcd4f9391e640" providerId="LiveId" clId="{B1DBA845-4672-58BF-87B6-D6354F1BEFB2}" dt="2026-08-14T19:53:35.453" v="3575" actId="26606"/>
          <ac:picMkLst>
            <pc:docMk/>
            <pc:sldMk cId="2480308798" sldId="339"/>
            <ac:picMk id="99385" creationId="{0885FBAC-17FE-3262-995B-F770F9A50A68}"/>
          </ac:picMkLst>
        </pc:picChg>
      </pc:sldChg>
      <pc:sldChg chg="del setBg">
        <pc:chgData name="onur altuntaş" userId="8f0bcd4f9391e640" providerId="LiveId" clId="{B1DBA845-4672-58BF-87B6-D6354F1BEFB2}" dt="2026-08-14T19:57:57.537" v="3586" actId="2696"/>
        <pc:sldMkLst>
          <pc:docMk/>
          <pc:sldMk cId="143400891" sldId="340"/>
        </pc:sldMkLst>
      </pc:sldChg>
      <pc:sldChg chg="del setBg">
        <pc:chgData name="onur altuntaş" userId="8f0bcd4f9391e640" providerId="LiveId" clId="{B1DBA845-4672-58BF-87B6-D6354F1BEFB2}" dt="2026-08-14T19:58:03.511" v="3587" actId="2696"/>
        <pc:sldMkLst>
          <pc:docMk/>
          <pc:sldMk cId="3684702373" sldId="341"/>
        </pc:sldMkLst>
      </pc:sldChg>
      <pc:sldChg chg="addSp delSp modSp mod setBg setClrOvrMap">
        <pc:chgData name="onur altuntaş" userId="8f0bcd4f9391e640" providerId="LiveId" clId="{B1DBA845-4672-58BF-87B6-D6354F1BEFB2}" dt="2026-08-14T19:58:50.088" v="3594" actId="26606"/>
        <pc:sldMkLst>
          <pc:docMk/>
          <pc:sldMk cId="453979960" sldId="342"/>
        </pc:sldMkLst>
        <pc:spChg chg="mod">
          <ac:chgData name="onur altuntaş" userId="8f0bcd4f9391e640" providerId="LiveId" clId="{B1DBA845-4672-58BF-87B6-D6354F1BEFB2}" dt="2026-08-14T19:58:50.088" v="3594" actId="26606"/>
          <ac:spMkLst>
            <pc:docMk/>
            <pc:sldMk cId="453979960" sldId="342"/>
            <ac:spMk id="6" creationId="{905A37C8-BF7C-19C2-CDB1-2C3E75119F08}"/>
          </ac:spMkLst>
        </pc:spChg>
        <pc:spChg chg="mod">
          <ac:chgData name="onur altuntaş" userId="8f0bcd4f9391e640" providerId="LiveId" clId="{B1DBA845-4672-58BF-87B6-D6354F1BEFB2}" dt="2026-08-14T19:58:50.088" v="3594" actId="26606"/>
          <ac:spMkLst>
            <pc:docMk/>
            <pc:sldMk cId="453979960" sldId="342"/>
            <ac:spMk id="7" creationId="{36F47AFB-1571-DC93-70AD-F348A69F544C}"/>
          </ac:spMkLst>
        </pc:spChg>
        <pc:spChg chg="del">
          <ac:chgData name="onur altuntaş" userId="8f0bcd4f9391e640" providerId="LiveId" clId="{B1DBA845-4672-58BF-87B6-D6354F1BEFB2}" dt="2026-08-14T19:58:50.088" v="3594" actId="26606"/>
          <ac:spMkLst>
            <pc:docMk/>
            <pc:sldMk cId="453979960" sldId="342"/>
            <ac:spMk id="99389" creationId="{699C17EF-9F98-4D0C-A74B-FA23A50AD3A6}"/>
          </ac:spMkLst>
        </pc:spChg>
        <pc:spChg chg="del">
          <ac:chgData name="onur altuntaş" userId="8f0bcd4f9391e640" providerId="LiveId" clId="{B1DBA845-4672-58BF-87B6-D6354F1BEFB2}" dt="2026-08-14T19:58:50.088" v="3594" actId="26606"/>
          <ac:spMkLst>
            <pc:docMk/>
            <pc:sldMk cId="453979960" sldId="342"/>
            <ac:spMk id="99391" creationId="{ECE34936-B6F6-4892-93D7-48FAA43F3BB4}"/>
          </ac:spMkLst>
        </pc:spChg>
        <pc:spChg chg="del">
          <ac:chgData name="onur altuntaş" userId="8f0bcd4f9391e640" providerId="LiveId" clId="{B1DBA845-4672-58BF-87B6-D6354F1BEFB2}" dt="2026-08-14T19:58:50.088" v="3594" actId="26606"/>
          <ac:spMkLst>
            <pc:docMk/>
            <pc:sldMk cId="453979960" sldId="342"/>
            <ac:spMk id="99393" creationId="{94F17385-8DC0-437B-80A6-4E608B5ACC2D}"/>
          </ac:spMkLst>
        </pc:spChg>
        <pc:spChg chg="add">
          <ac:chgData name="onur altuntaş" userId="8f0bcd4f9391e640" providerId="LiveId" clId="{B1DBA845-4672-58BF-87B6-D6354F1BEFB2}" dt="2026-08-14T19:58:50.088" v="3594" actId="26606"/>
          <ac:spMkLst>
            <pc:docMk/>
            <pc:sldMk cId="453979960" sldId="342"/>
            <ac:spMk id="99402" creationId="{B709ADC9-6EAF-4268-9415-1ED5ECFA2218}"/>
          </ac:spMkLst>
        </pc:spChg>
        <pc:grpChg chg="add">
          <ac:chgData name="onur altuntaş" userId="8f0bcd4f9391e640" providerId="LiveId" clId="{B1DBA845-4672-58BF-87B6-D6354F1BEFB2}" dt="2026-08-14T19:58:50.088" v="3594" actId="26606"/>
          <ac:grpSpMkLst>
            <pc:docMk/>
            <pc:sldMk cId="453979960" sldId="342"/>
            <ac:grpSpMk id="99398" creationId="{9D9D6BF1-DFF2-4526-9D13-BF339D8C4163}"/>
          </ac:grpSpMkLst>
        </pc:grpChg>
        <pc:picChg chg="add mod ord">
          <ac:chgData name="onur altuntaş" userId="8f0bcd4f9391e640" providerId="LiveId" clId="{B1DBA845-4672-58BF-87B6-D6354F1BEFB2}" dt="2026-08-14T19:58:50.088" v="3594" actId="26606"/>
          <ac:picMkLst>
            <pc:docMk/>
            <pc:sldMk cId="453979960" sldId="342"/>
            <ac:picMk id="3" creationId="{DAA4DFB5-50B8-0CA2-1A2E-5BB66F66E3F3}"/>
          </ac:picMkLst>
        </pc:picChg>
        <pc:picChg chg="del">
          <ac:chgData name="onur altuntaş" userId="8f0bcd4f9391e640" providerId="LiveId" clId="{B1DBA845-4672-58BF-87B6-D6354F1BEFB2}" dt="2026-08-14T19:58:43.918" v="3593" actId="478"/>
          <ac:picMkLst>
            <pc:docMk/>
            <pc:sldMk cId="453979960" sldId="342"/>
            <ac:picMk id="99385" creationId="{0885FBAC-17FE-3262-995B-F770F9A50A68}"/>
          </ac:picMkLst>
        </pc:picChg>
      </pc:sldChg>
      <pc:sldChg chg="addSp delSp modSp del mod setBg setClrOvrMap">
        <pc:chgData name="onur altuntaş" userId="8f0bcd4f9391e640" providerId="LiveId" clId="{B1DBA845-4672-58BF-87B6-D6354F1BEFB2}" dt="2026-08-14T19:59:06.677" v="3595" actId="2696"/>
        <pc:sldMkLst>
          <pc:docMk/>
          <pc:sldMk cId="3588798994" sldId="343"/>
        </pc:sldMkLst>
        <pc:spChg chg="mod">
          <ac:chgData name="onur altuntaş" userId="8f0bcd4f9391e640" providerId="LiveId" clId="{B1DBA845-4672-58BF-87B6-D6354F1BEFB2}" dt="2026-08-13T22:55:25.268" v="3025" actId="26606"/>
          <ac:spMkLst>
            <pc:docMk/>
            <pc:sldMk cId="3588798994" sldId="343"/>
            <ac:spMk id="6" creationId="{905A37C8-BF7C-19C2-CDB1-2C3E75119F08}"/>
          </ac:spMkLst>
        </pc:spChg>
        <pc:spChg chg="mod">
          <ac:chgData name="onur altuntaş" userId="8f0bcd4f9391e640" providerId="LiveId" clId="{B1DBA845-4672-58BF-87B6-D6354F1BEFB2}" dt="2026-08-13T22:55:45.628" v="3030" actId="255"/>
          <ac:spMkLst>
            <pc:docMk/>
            <pc:sldMk cId="3588798994" sldId="343"/>
            <ac:spMk id="7" creationId="{36F47AFB-1571-DC93-70AD-F348A69F544C}"/>
          </ac:spMkLst>
        </pc:spChg>
        <pc:spChg chg="del">
          <ac:chgData name="onur altuntaş" userId="8f0bcd4f9391e640" providerId="LiveId" clId="{B1DBA845-4672-58BF-87B6-D6354F1BEFB2}" dt="2026-08-13T22:55:25.268" v="3025" actId="26606"/>
          <ac:spMkLst>
            <pc:docMk/>
            <pc:sldMk cId="3588798994" sldId="343"/>
            <ac:spMk id="99389" creationId="{699C17EF-9F98-4D0C-A74B-FA23A50AD3A6}"/>
          </ac:spMkLst>
        </pc:spChg>
        <pc:spChg chg="del">
          <ac:chgData name="onur altuntaş" userId="8f0bcd4f9391e640" providerId="LiveId" clId="{B1DBA845-4672-58BF-87B6-D6354F1BEFB2}" dt="2026-08-13T22:55:25.268" v="3025" actId="26606"/>
          <ac:spMkLst>
            <pc:docMk/>
            <pc:sldMk cId="3588798994" sldId="343"/>
            <ac:spMk id="99391" creationId="{ECE34936-B6F6-4892-93D7-48FAA43F3BB4}"/>
          </ac:spMkLst>
        </pc:spChg>
        <pc:spChg chg="del">
          <ac:chgData name="onur altuntaş" userId="8f0bcd4f9391e640" providerId="LiveId" clId="{B1DBA845-4672-58BF-87B6-D6354F1BEFB2}" dt="2026-08-13T22:55:25.268" v="3025" actId="26606"/>
          <ac:spMkLst>
            <pc:docMk/>
            <pc:sldMk cId="3588798994" sldId="343"/>
            <ac:spMk id="99393" creationId="{94F17385-8DC0-437B-80A6-4E608B5ACC2D}"/>
          </ac:spMkLst>
        </pc:spChg>
        <pc:spChg chg="add">
          <ac:chgData name="onur altuntaş" userId="8f0bcd4f9391e640" providerId="LiveId" clId="{B1DBA845-4672-58BF-87B6-D6354F1BEFB2}" dt="2026-08-13T22:55:25.268" v="3025" actId="26606"/>
          <ac:spMkLst>
            <pc:docMk/>
            <pc:sldMk cId="3588798994" sldId="343"/>
            <ac:spMk id="99398" creationId="{F8B556C4-7E49-4C36-845D-FC58F507345E}"/>
          </ac:spMkLst>
        </pc:spChg>
        <pc:picChg chg="mod">
          <ac:chgData name="onur altuntaş" userId="8f0bcd4f9391e640" providerId="LiveId" clId="{B1DBA845-4672-58BF-87B6-D6354F1BEFB2}" dt="2026-08-13T22:55:34.495" v="3028" actId="1076"/>
          <ac:picMkLst>
            <pc:docMk/>
            <pc:sldMk cId="3588798994" sldId="343"/>
            <ac:picMk id="99385" creationId="{0885FBAC-17FE-3262-995B-F770F9A50A68}"/>
          </ac:picMkLst>
        </pc:picChg>
      </pc:sldChg>
      <pc:sldChg chg="modSp mod setBg">
        <pc:chgData name="onur altuntaş" userId="8f0bcd4f9391e640" providerId="LiveId" clId="{B1DBA845-4672-58BF-87B6-D6354F1BEFB2}" dt="2026-08-14T19:07:05.149" v="3034" actId="20577"/>
        <pc:sldMkLst>
          <pc:docMk/>
          <pc:sldMk cId="1425439233" sldId="344"/>
        </pc:sldMkLst>
        <pc:spChg chg="mod">
          <ac:chgData name="onur altuntaş" userId="8f0bcd4f9391e640" providerId="LiveId" clId="{B1DBA845-4672-58BF-87B6-D6354F1BEFB2}" dt="2026-08-14T19:07:05.149" v="3034" actId="20577"/>
          <ac:spMkLst>
            <pc:docMk/>
            <pc:sldMk cId="1425439233" sldId="344"/>
            <ac:spMk id="3" creationId="{15399A39-6B47-359E-33EB-BCB5E393A502}"/>
          </ac:spMkLst>
        </pc:spChg>
      </pc:sldChg>
      <pc:sldChg chg="setBg">
        <pc:chgData name="onur altuntaş" userId="8f0bcd4f9391e640" providerId="LiveId" clId="{B1DBA845-4672-58BF-87B6-D6354F1BEFB2}" dt="2026-07-20T21:03:46.652" v="444"/>
        <pc:sldMkLst>
          <pc:docMk/>
          <pc:sldMk cId="3071609696" sldId="345"/>
        </pc:sldMkLst>
      </pc:sldChg>
      <pc:sldChg chg="modSp mod setBg">
        <pc:chgData name="onur altuntaş" userId="8f0bcd4f9391e640" providerId="LiveId" clId="{B1DBA845-4672-58BF-87B6-D6354F1BEFB2}" dt="2026-07-21T14:07:47.075" v="817" actId="20577"/>
        <pc:sldMkLst>
          <pc:docMk/>
          <pc:sldMk cId="868436054" sldId="346"/>
        </pc:sldMkLst>
        <pc:spChg chg="mod">
          <ac:chgData name="onur altuntaş" userId="8f0bcd4f9391e640" providerId="LiveId" clId="{B1DBA845-4672-58BF-87B6-D6354F1BEFB2}" dt="2026-07-21T14:07:47.075" v="817" actId="20577"/>
          <ac:spMkLst>
            <pc:docMk/>
            <pc:sldMk cId="868436054" sldId="346"/>
            <ac:spMk id="3" creationId="{5036FC71-BEA9-407F-716B-A3F55635B065}"/>
          </ac:spMkLst>
        </pc:spChg>
      </pc:sldChg>
      <pc:sldChg chg="addSp delSp modSp mod setBg">
        <pc:chgData name="onur altuntaş" userId="8f0bcd4f9391e640" providerId="LiveId" clId="{B1DBA845-4672-58BF-87B6-D6354F1BEFB2}" dt="2026-07-21T14:21:14.838" v="904" actId="20577"/>
        <pc:sldMkLst>
          <pc:docMk/>
          <pc:sldMk cId="3013170781" sldId="348"/>
        </pc:sldMkLst>
        <pc:spChg chg="mod">
          <ac:chgData name="onur altuntaş" userId="8f0bcd4f9391e640" providerId="LiveId" clId="{B1DBA845-4672-58BF-87B6-D6354F1BEFB2}" dt="2026-07-21T14:21:14.838" v="904" actId="20577"/>
          <ac:spMkLst>
            <pc:docMk/>
            <pc:sldMk cId="3013170781" sldId="348"/>
            <ac:spMk id="3" creationId="{FE77BB6C-67BA-9B1A-673E-318ABFA1F918}"/>
          </ac:spMkLst>
        </pc:spChg>
        <pc:spChg chg="mod">
          <ac:chgData name="onur altuntaş" userId="8f0bcd4f9391e640" providerId="LiveId" clId="{B1DBA845-4672-58BF-87B6-D6354F1BEFB2}" dt="2026-07-21T14:00:28.591" v="790" actId="26606"/>
          <ac:spMkLst>
            <pc:docMk/>
            <pc:sldMk cId="3013170781" sldId="348"/>
            <ac:spMk id="9" creationId="{7C138450-B9A2-113D-7AC2-701D1DFDECD1}"/>
          </ac:spMkLst>
        </pc:spChg>
        <pc:spChg chg="add">
          <ac:chgData name="onur altuntaş" userId="8f0bcd4f9391e640" providerId="LiveId" clId="{B1DBA845-4672-58BF-87B6-D6354F1BEFB2}" dt="2026-07-21T14:00:28.591" v="790" actId="26606"/>
          <ac:spMkLst>
            <pc:docMk/>
            <pc:sldMk cId="3013170781" sldId="348"/>
            <ac:spMk id="31" creationId="{F8B556C4-7E49-4C36-845D-FC58F507345E}"/>
          </ac:spMkLst>
        </pc:spChg>
        <pc:picChg chg="add mod ord">
          <ac:chgData name="onur altuntaş" userId="8f0bcd4f9391e640" providerId="LiveId" clId="{B1DBA845-4672-58BF-87B6-D6354F1BEFB2}" dt="2026-07-21T14:00:28.591" v="790" actId="26606"/>
          <ac:picMkLst>
            <pc:docMk/>
            <pc:sldMk cId="3013170781" sldId="348"/>
            <ac:picMk id="4" creationId="{02313409-AF42-F51E-A494-F635EE3D91B4}"/>
          </ac:picMkLst>
        </pc:picChg>
      </pc:sldChg>
      <pc:sldChg chg="setBg">
        <pc:chgData name="onur altuntaş" userId="8f0bcd4f9391e640" providerId="LiveId" clId="{B1DBA845-4672-58BF-87B6-D6354F1BEFB2}" dt="2026-07-20T21:03:46.652" v="444"/>
        <pc:sldMkLst>
          <pc:docMk/>
          <pc:sldMk cId="2869619385" sldId="349"/>
        </pc:sldMkLst>
      </pc:sldChg>
      <pc:sldChg chg="setBg">
        <pc:chgData name="onur altuntaş" userId="8f0bcd4f9391e640" providerId="LiveId" clId="{B1DBA845-4672-58BF-87B6-D6354F1BEFB2}" dt="2026-07-20T21:03:46.652" v="444"/>
        <pc:sldMkLst>
          <pc:docMk/>
          <pc:sldMk cId="74583435" sldId="350"/>
        </pc:sldMkLst>
      </pc:sldChg>
      <pc:sldChg chg="modSp mod setBg">
        <pc:chgData name="onur altuntaş" userId="8f0bcd4f9391e640" providerId="LiveId" clId="{B1DBA845-4672-58BF-87B6-D6354F1BEFB2}" dt="2026-08-13T22:20:20.154" v="2454" actId="1076"/>
        <pc:sldMkLst>
          <pc:docMk/>
          <pc:sldMk cId="2823562390" sldId="352"/>
        </pc:sldMkLst>
        <pc:spChg chg="mod">
          <ac:chgData name="onur altuntaş" userId="8f0bcd4f9391e640" providerId="LiveId" clId="{B1DBA845-4672-58BF-87B6-D6354F1BEFB2}" dt="2026-08-13T22:20:20.154" v="2454" actId="1076"/>
          <ac:spMkLst>
            <pc:docMk/>
            <pc:sldMk cId="2823562390" sldId="352"/>
            <ac:spMk id="3" creationId="{4FF26877-4BC6-4032-942F-4F0E5AE5892B}"/>
          </ac:spMkLst>
        </pc:spChg>
      </pc:sldChg>
      <pc:sldChg chg="setBg">
        <pc:chgData name="onur altuntaş" userId="8f0bcd4f9391e640" providerId="LiveId" clId="{B1DBA845-4672-58BF-87B6-D6354F1BEFB2}" dt="2026-07-20T21:03:46.652" v="444"/>
        <pc:sldMkLst>
          <pc:docMk/>
          <pc:sldMk cId="2904176843" sldId="353"/>
        </pc:sldMkLst>
      </pc:sldChg>
      <pc:sldChg chg="setBg">
        <pc:chgData name="onur altuntaş" userId="8f0bcd4f9391e640" providerId="LiveId" clId="{B1DBA845-4672-58BF-87B6-D6354F1BEFB2}" dt="2026-07-20T21:03:46.652" v="444"/>
        <pc:sldMkLst>
          <pc:docMk/>
          <pc:sldMk cId="1398887858" sldId="354"/>
        </pc:sldMkLst>
      </pc:sldChg>
      <pc:sldChg chg="modSp mod setBg">
        <pc:chgData name="onur altuntaş" userId="8f0bcd4f9391e640" providerId="LiveId" clId="{B1DBA845-4672-58BF-87B6-D6354F1BEFB2}" dt="2026-07-21T14:12:24.034" v="850" actId="20577"/>
        <pc:sldMkLst>
          <pc:docMk/>
          <pc:sldMk cId="2038450226" sldId="355"/>
        </pc:sldMkLst>
        <pc:spChg chg="mod">
          <ac:chgData name="onur altuntaş" userId="8f0bcd4f9391e640" providerId="LiveId" clId="{B1DBA845-4672-58BF-87B6-D6354F1BEFB2}" dt="2026-07-21T14:12:24.034" v="850" actId="20577"/>
          <ac:spMkLst>
            <pc:docMk/>
            <pc:sldMk cId="2038450226" sldId="355"/>
            <ac:spMk id="3" creationId="{A0C5BFA2-6F46-61D9-D3A0-5D78729DBCE9}"/>
          </ac:spMkLst>
        </pc:spChg>
      </pc:sldChg>
      <pc:sldChg chg="setBg">
        <pc:chgData name="onur altuntaş" userId="8f0bcd4f9391e640" providerId="LiveId" clId="{B1DBA845-4672-58BF-87B6-D6354F1BEFB2}" dt="2026-07-20T21:03:46.652" v="444"/>
        <pc:sldMkLst>
          <pc:docMk/>
          <pc:sldMk cId="2909406641" sldId="356"/>
        </pc:sldMkLst>
      </pc:sldChg>
      <pc:sldChg chg="modSp mod setBg">
        <pc:chgData name="onur altuntaş" userId="8f0bcd4f9391e640" providerId="LiveId" clId="{B1DBA845-4672-58BF-87B6-D6354F1BEFB2}" dt="2026-07-21T13:53:47.993" v="710" actId="20577"/>
        <pc:sldMkLst>
          <pc:docMk/>
          <pc:sldMk cId="856699643" sldId="357"/>
        </pc:sldMkLst>
        <pc:spChg chg="mod">
          <ac:chgData name="onur altuntaş" userId="8f0bcd4f9391e640" providerId="LiveId" clId="{B1DBA845-4672-58BF-87B6-D6354F1BEFB2}" dt="2026-07-21T13:53:47.993" v="710" actId="20577"/>
          <ac:spMkLst>
            <pc:docMk/>
            <pc:sldMk cId="856699643" sldId="357"/>
            <ac:spMk id="3" creationId="{95D1523B-0FE6-9223-3DA1-DC3658EC385C}"/>
          </ac:spMkLst>
        </pc:spChg>
      </pc:sldChg>
      <pc:sldChg chg="setBg">
        <pc:chgData name="onur altuntaş" userId="8f0bcd4f9391e640" providerId="LiveId" clId="{B1DBA845-4672-58BF-87B6-D6354F1BEFB2}" dt="2026-07-20T21:03:46.652" v="444"/>
        <pc:sldMkLst>
          <pc:docMk/>
          <pc:sldMk cId="3317394552" sldId="358"/>
        </pc:sldMkLst>
      </pc:sldChg>
      <pc:sldChg chg="modSp mod setBg">
        <pc:chgData name="onur altuntaş" userId="8f0bcd4f9391e640" providerId="LiveId" clId="{B1DBA845-4672-58BF-87B6-D6354F1BEFB2}" dt="2026-08-02T11:19:16.015" v="1521" actId="1076"/>
        <pc:sldMkLst>
          <pc:docMk/>
          <pc:sldMk cId="2639040458" sldId="360"/>
        </pc:sldMkLst>
        <pc:spChg chg="mod">
          <ac:chgData name="onur altuntaş" userId="8f0bcd4f9391e640" providerId="LiveId" clId="{B1DBA845-4672-58BF-87B6-D6354F1BEFB2}" dt="2026-08-02T11:19:16.015" v="1521" actId="1076"/>
          <ac:spMkLst>
            <pc:docMk/>
            <pc:sldMk cId="2639040458" sldId="360"/>
            <ac:spMk id="3" creationId="{112A8C33-6B22-1F68-3E64-38568B050A81}"/>
          </ac:spMkLst>
        </pc:spChg>
      </pc:sldChg>
      <pc:sldChg chg="modSp mod setBg">
        <pc:chgData name="onur altuntaş" userId="8f0bcd4f9391e640" providerId="LiveId" clId="{B1DBA845-4672-58BF-87B6-D6354F1BEFB2}" dt="2026-08-13T22:22:45.305" v="2483" actId="1076"/>
        <pc:sldMkLst>
          <pc:docMk/>
          <pc:sldMk cId="631482906" sldId="361"/>
        </pc:sldMkLst>
        <pc:spChg chg="mod">
          <ac:chgData name="onur altuntaş" userId="8f0bcd4f9391e640" providerId="LiveId" clId="{B1DBA845-4672-58BF-87B6-D6354F1BEFB2}" dt="2026-08-13T22:22:45.305" v="2483" actId="1076"/>
          <ac:spMkLst>
            <pc:docMk/>
            <pc:sldMk cId="631482906" sldId="361"/>
            <ac:spMk id="3" creationId="{B5955187-F3A7-56BD-40DE-7C045BD339D0}"/>
          </ac:spMkLst>
        </pc:spChg>
      </pc:sldChg>
      <pc:sldChg chg="addSp delSp modSp add mod setBg">
        <pc:chgData name="onur altuntaş" userId="8f0bcd4f9391e640" providerId="LiveId" clId="{B1DBA845-4672-58BF-87B6-D6354F1BEFB2}" dt="2026-08-13T22:29:00.866" v="2664" actId="1076"/>
        <pc:sldMkLst>
          <pc:docMk/>
          <pc:sldMk cId="4192162274" sldId="362"/>
        </pc:sldMkLst>
        <pc:spChg chg="add mod">
          <ac:chgData name="onur altuntaş" userId="8f0bcd4f9391e640" providerId="LiveId" clId="{B1DBA845-4672-58BF-87B6-D6354F1BEFB2}" dt="2026-07-20T21:02:16.881" v="440" actId="1076"/>
          <ac:spMkLst>
            <pc:docMk/>
            <pc:sldMk cId="4192162274" sldId="362"/>
            <ac:spMk id="2" creationId="{E138CDC7-2851-F86E-596E-5A1954A52E39}"/>
          </ac:spMkLst>
        </pc:spChg>
        <pc:spChg chg="mod ord">
          <ac:chgData name="onur altuntaş" userId="8f0bcd4f9391e640" providerId="LiveId" clId="{B1DBA845-4672-58BF-87B6-D6354F1BEFB2}" dt="2026-08-13T22:29:00.866" v="2664" actId="1076"/>
          <ac:spMkLst>
            <pc:docMk/>
            <pc:sldMk cId="4192162274" sldId="362"/>
            <ac:spMk id="3" creationId="{E33DFB6F-C928-7AA2-FEED-32115A8BDDD0}"/>
          </ac:spMkLst>
        </pc:spChg>
        <pc:spChg chg="mod ord">
          <ac:chgData name="onur altuntaş" userId="8f0bcd4f9391e640" providerId="LiveId" clId="{B1DBA845-4672-58BF-87B6-D6354F1BEFB2}" dt="2026-07-20T20:59:13.543" v="317" actId="26606"/>
          <ac:spMkLst>
            <pc:docMk/>
            <pc:sldMk cId="4192162274" sldId="362"/>
            <ac:spMk id="6" creationId="{C4A35487-6376-70C1-4E71-7F34A827CED8}"/>
          </ac:spMkLst>
        </pc:spChg>
        <pc:spChg chg="add">
          <ac:chgData name="onur altuntaş" userId="8f0bcd4f9391e640" providerId="LiveId" clId="{B1DBA845-4672-58BF-87B6-D6354F1BEFB2}" dt="2026-07-20T20:59:13.543" v="317" actId="26606"/>
          <ac:spMkLst>
            <pc:docMk/>
            <pc:sldMk cId="4192162274" sldId="362"/>
            <ac:spMk id="26655" creationId="{BEC9E7FA-3295-45ED-8253-D23F9E44E1DA}"/>
          </ac:spMkLst>
        </pc:spChg>
        <pc:picChg chg="add mod">
          <ac:chgData name="onur altuntaş" userId="8f0bcd4f9391e640" providerId="LiveId" clId="{B1DBA845-4672-58BF-87B6-D6354F1BEFB2}" dt="2026-07-20T20:59:13.543" v="317" actId="26606"/>
          <ac:picMkLst>
            <pc:docMk/>
            <pc:sldMk cId="4192162274" sldId="362"/>
            <ac:picMk id="3074" creationId="{7AD0211B-CD93-1B54-3976-7D8B58BBCF60}"/>
          </ac:picMkLst>
        </pc:picChg>
      </pc:sldChg>
      <pc:sldChg chg="add">
        <pc:chgData name="onur altuntaş" userId="8f0bcd4f9391e640" providerId="LiveId" clId="{B1DBA845-4672-58BF-87B6-D6354F1BEFB2}" dt="2026-07-21T13:58:36.780" v="716" actId="2890"/>
        <pc:sldMkLst>
          <pc:docMk/>
          <pc:sldMk cId="2993253982" sldId="363"/>
        </pc:sldMkLst>
      </pc:sldChg>
      <pc:sldChg chg="addSp delSp modSp add mod setBg setClrOvrMap">
        <pc:chgData name="onur altuntaş" userId="8f0bcd4f9391e640" providerId="LiveId" clId="{B1DBA845-4672-58BF-87B6-D6354F1BEFB2}" dt="2026-07-21T14:07:38.110" v="816" actId="1076"/>
        <pc:sldMkLst>
          <pc:docMk/>
          <pc:sldMk cId="1885627307" sldId="364"/>
        </pc:sldMkLst>
        <pc:spChg chg="mod ord">
          <ac:chgData name="onur altuntaş" userId="8f0bcd4f9391e640" providerId="LiveId" clId="{B1DBA845-4672-58BF-87B6-D6354F1BEFB2}" dt="2026-07-21T14:07:04.477" v="808" actId="26606"/>
          <ac:spMkLst>
            <pc:docMk/>
            <pc:sldMk cId="1885627307" sldId="364"/>
            <ac:spMk id="9" creationId="{5225C168-6069-8477-8E97-F22F152E5935}"/>
          </ac:spMkLst>
        </pc:spChg>
        <pc:spChg chg="add del">
          <ac:chgData name="onur altuntaş" userId="8f0bcd4f9391e640" providerId="LiveId" clId="{B1DBA845-4672-58BF-87B6-D6354F1BEFB2}" dt="2026-07-21T14:07:04.477" v="808" actId="26606"/>
          <ac:spMkLst>
            <pc:docMk/>
            <pc:sldMk cId="1885627307" sldId="364"/>
            <ac:spMk id="31" creationId="{F503327B-3480-341C-B354-DEC2DD5CE015}"/>
          </ac:spMkLst>
        </pc:spChg>
        <pc:picChg chg="add del mod">
          <ac:chgData name="onur altuntaş" userId="8f0bcd4f9391e640" providerId="LiveId" clId="{B1DBA845-4672-58BF-87B6-D6354F1BEFB2}" dt="2026-07-21T14:07:38.110" v="816" actId="1076"/>
          <ac:picMkLst>
            <pc:docMk/>
            <pc:sldMk cId="1885627307" sldId="364"/>
            <ac:picMk id="6" creationId="{8ADB0842-D309-650C-3461-5F22348AC462}"/>
          </ac:picMkLst>
        </pc:picChg>
      </pc:sldChg>
      <pc:sldChg chg="addSp delSp modSp add mod setBg setClrOvrMap">
        <pc:chgData name="onur altuntaş" userId="8f0bcd4f9391e640" providerId="LiveId" clId="{B1DBA845-4672-58BF-87B6-D6354F1BEFB2}" dt="2026-08-02T11:21:45.176" v="1538" actId="1076"/>
        <pc:sldMkLst>
          <pc:docMk/>
          <pc:sldMk cId="3913328904" sldId="365"/>
        </pc:sldMkLst>
        <pc:spChg chg="mod">
          <ac:chgData name="onur altuntaş" userId="8f0bcd4f9391e640" providerId="LiveId" clId="{B1DBA845-4672-58BF-87B6-D6354F1BEFB2}" dt="2026-07-24T08:20:18.817" v="1190" actId="20577"/>
          <ac:spMkLst>
            <pc:docMk/>
            <pc:sldMk cId="3913328904" sldId="365"/>
            <ac:spMk id="3" creationId="{EEA7EAD3-2270-AE58-B51D-1F412C6C03C9}"/>
          </ac:spMkLst>
        </pc:spChg>
        <pc:spChg chg="mod">
          <ac:chgData name="onur altuntaş" userId="8f0bcd4f9391e640" providerId="LiveId" clId="{B1DBA845-4672-58BF-87B6-D6354F1BEFB2}" dt="2026-07-24T08:05:12.663" v="933" actId="26606"/>
          <ac:spMkLst>
            <pc:docMk/>
            <pc:sldMk cId="3913328904" sldId="365"/>
            <ac:spMk id="6" creationId="{5819CF94-AC6B-26EA-4BD8-1364B1643251}"/>
          </ac:spMkLst>
        </pc:spChg>
        <pc:spChg chg="add mod">
          <ac:chgData name="onur altuntaş" userId="8f0bcd4f9391e640" providerId="LiveId" clId="{B1DBA845-4672-58BF-87B6-D6354F1BEFB2}" dt="2026-08-02T11:03:32.145" v="1272" actId="1076"/>
          <ac:spMkLst>
            <pc:docMk/>
            <pc:sldMk cId="3913328904" sldId="365"/>
            <ac:spMk id="11" creationId="{966AC7C3-34D9-1F18-C6F8-14B6575FA887}"/>
          </ac:spMkLst>
        </pc:spChg>
        <pc:spChg chg="add mod">
          <ac:chgData name="onur altuntaş" userId="8f0bcd4f9391e640" providerId="LiveId" clId="{B1DBA845-4672-58BF-87B6-D6354F1BEFB2}" dt="2026-07-24T08:12:29.352" v="1051" actId="255"/>
          <ac:spMkLst>
            <pc:docMk/>
            <pc:sldMk cId="3913328904" sldId="365"/>
            <ac:spMk id="13" creationId="{10C7AA8C-908F-32DA-59F3-BA74336A524A}"/>
          </ac:spMkLst>
        </pc:spChg>
        <pc:spChg chg="add">
          <ac:chgData name="onur altuntaş" userId="8f0bcd4f9391e640" providerId="LiveId" clId="{B1DBA845-4672-58BF-87B6-D6354F1BEFB2}" dt="2026-07-24T08:05:12.663" v="933" actId="26606"/>
          <ac:spMkLst>
            <pc:docMk/>
            <pc:sldMk cId="3913328904" sldId="365"/>
            <ac:spMk id="38938" creationId="{7754EA86-2D7A-4D51-B5F6-DA6349D5F4DC}"/>
          </ac:spMkLst>
        </pc:spChg>
        <pc:spChg chg="add">
          <ac:chgData name="onur altuntaş" userId="8f0bcd4f9391e640" providerId="LiveId" clId="{B1DBA845-4672-58BF-87B6-D6354F1BEFB2}" dt="2026-07-24T08:05:12.663" v="933" actId="26606"/>
          <ac:spMkLst>
            <pc:docMk/>
            <pc:sldMk cId="3913328904" sldId="365"/>
            <ac:spMk id="38939" creationId="{3CBA2BA5-DF4D-437C-9273-F945CF857D8B}"/>
          </ac:spMkLst>
        </pc:spChg>
        <pc:picChg chg="add mod">
          <ac:chgData name="onur altuntaş" userId="8f0bcd4f9391e640" providerId="LiveId" clId="{B1DBA845-4672-58BF-87B6-D6354F1BEFB2}" dt="2026-08-02T11:21:45.176" v="1538" actId="1076"/>
          <ac:picMkLst>
            <pc:docMk/>
            <pc:sldMk cId="3913328904" sldId="365"/>
            <ac:picMk id="9" creationId="{68CD1DDD-0AAD-1AC1-9860-A97FB422E5B1}"/>
          </ac:picMkLst>
        </pc:picChg>
      </pc:sldChg>
      <pc:sldChg chg="addSp delSp modSp add mod ord setBg setClrOvrMap">
        <pc:chgData name="onur altuntaş" userId="8f0bcd4f9391e640" providerId="LiveId" clId="{B1DBA845-4672-58BF-87B6-D6354F1BEFB2}" dt="2026-08-02T11:21:36.079" v="1536" actId="1076"/>
        <pc:sldMkLst>
          <pc:docMk/>
          <pc:sldMk cId="1865578234" sldId="366"/>
        </pc:sldMkLst>
        <pc:spChg chg="mod">
          <ac:chgData name="onur altuntaş" userId="8f0bcd4f9391e640" providerId="LiveId" clId="{B1DBA845-4672-58BF-87B6-D6354F1BEFB2}" dt="2026-08-02T11:21:36.079" v="1536" actId="1076"/>
          <ac:spMkLst>
            <pc:docMk/>
            <pc:sldMk cId="1865578234" sldId="366"/>
            <ac:spMk id="3" creationId="{3507EF77-82F0-4523-5828-236BD7017042}"/>
          </ac:spMkLst>
        </pc:spChg>
        <pc:spChg chg="mod">
          <ac:chgData name="onur altuntaş" userId="8f0bcd4f9391e640" providerId="LiveId" clId="{B1DBA845-4672-58BF-87B6-D6354F1BEFB2}" dt="2026-07-24T08:15:02.471" v="1093" actId="26606"/>
          <ac:spMkLst>
            <pc:docMk/>
            <pc:sldMk cId="1865578234" sldId="366"/>
            <ac:spMk id="6" creationId="{0640849A-2B3C-3E1A-88D4-F330E79875E3}"/>
          </ac:spMkLst>
        </pc:spChg>
        <pc:spChg chg="add">
          <ac:chgData name="onur altuntaş" userId="8f0bcd4f9391e640" providerId="LiveId" clId="{B1DBA845-4672-58BF-87B6-D6354F1BEFB2}" dt="2026-07-24T08:15:02.471" v="1093" actId="26606"/>
          <ac:spMkLst>
            <pc:docMk/>
            <pc:sldMk cId="1865578234" sldId="366"/>
            <ac:spMk id="40994" creationId="{BEC9E7FA-3295-45ED-8253-D23F9E44E1DA}"/>
          </ac:spMkLst>
        </pc:spChg>
        <pc:picChg chg="mod ord">
          <ac:chgData name="onur altuntaş" userId="8f0bcd4f9391e640" providerId="LiveId" clId="{B1DBA845-4672-58BF-87B6-D6354F1BEFB2}" dt="2026-08-02T11:21:32.246" v="1535" actId="1076"/>
          <ac:picMkLst>
            <pc:docMk/>
            <pc:sldMk cId="1865578234" sldId="366"/>
            <ac:picMk id="40962" creationId="{62B088B3-3D30-BF86-7768-F5C131815C6C}"/>
          </ac:picMkLst>
        </pc:picChg>
      </pc:sldChg>
      <pc:sldChg chg="addSp delSp modSp add mod setClrOvrMap">
        <pc:chgData name="onur altuntaş" userId="8f0bcd4f9391e640" providerId="LiveId" clId="{B1DBA845-4672-58BF-87B6-D6354F1BEFB2}" dt="2026-08-02T11:09:10.292" v="1357" actId="1076"/>
        <pc:sldMkLst>
          <pc:docMk/>
          <pc:sldMk cId="759141166" sldId="367"/>
        </pc:sldMkLst>
        <pc:spChg chg="mod">
          <ac:chgData name="onur altuntaş" userId="8f0bcd4f9391e640" providerId="LiveId" clId="{B1DBA845-4672-58BF-87B6-D6354F1BEFB2}" dt="2026-08-02T11:09:10.292" v="1357" actId="1076"/>
          <ac:spMkLst>
            <pc:docMk/>
            <pc:sldMk cId="759141166" sldId="367"/>
            <ac:spMk id="3" creationId="{F4B7A41D-0B3F-5A55-0E49-F8D4643D5AF8}"/>
          </ac:spMkLst>
        </pc:spChg>
        <pc:spChg chg="mod">
          <ac:chgData name="onur altuntaş" userId="8f0bcd4f9391e640" providerId="LiveId" clId="{B1DBA845-4672-58BF-87B6-D6354F1BEFB2}" dt="2026-08-02T11:08:29.276" v="1344" actId="26606"/>
          <ac:spMkLst>
            <pc:docMk/>
            <pc:sldMk cId="759141166" sldId="367"/>
            <ac:spMk id="6" creationId="{CBAD0907-BEF8-C0E0-04B4-D16F584D2173}"/>
          </ac:spMkLst>
        </pc:spChg>
        <pc:spChg chg="add">
          <ac:chgData name="onur altuntaş" userId="8f0bcd4f9391e640" providerId="LiveId" clId="{B1DBA845-4672-58BF-87B6-D6354F1BEFB2}" dt="2026-08-02T11:08:29.276" v="1344" actId="26606"/>
          <ac:spMkLst>
            <pc:docMk/>
            <pc:sldMk cId="759141166" sldId="367"/>
            <ac:spMk id="43027" creationId="{BEC9E7FA-3295-45ED-8253-D23F9E44E1DA}"/>
          </ac:spMkLst>
        </pc:spChg>
        <pc:picChg chg="mod">
          <ac:chgData name="onur altuntaş" userId="8f0bcd4f9391e640" providerId="LiveId" clId="{B1DBA845-4672-58BF-87B6-D6354F1BEFB2}" dt="2026-08-02T11:08:36.006" v="1346" actId="1076"/>
          <ac:picMkLst>
            <pc:docMk/>
            <pc:sldMk cId="759141166" sldId="367"/>
            <ac:picMk id="43012" creationId="{C6919094-FBAA-E36B-E643-755595EB7AB3}"/>
          </ac:picMkLst>
        </pc:picChg>
      </pc:sldChg>
      <pc:sldChg chg="addSp delSp modSp add mod setClrOvrMap">
        <pc:chgData name="onur altuntaş" userId="8f0bcd4f9391e640" providerId="LiveId" clId="{B1DBA845-4672-58BF-87B6-D6354F1BEFB2}" dt="2026-08-02T11:16:17.355" v="1492" actId="255"/>
        <pc:sldMkLst>
          <pc:docMk/>
          <pc:sldMk cId="3576410315" sldId="368"/>
        </pc:sldMkLst>
        <pc:spChg chg="mod">
          <ac:chgData name="onur altuntaş" userId="8f0bcd4f9391e640" providerId="LiveId" clId="{B1DBA845-4672-58BF-87B6-D6354F1BEFB2}" dt="2026-08-02T11:16:17.355" v="1492" actId="255"/>
          <ac:spMkLst>
            <pc:docMk/>
            <pc:sldMk cId="3576410315" sldId="368"/>
            <ac:spMk id="3" creationId="{129D4FF7-19D3-CF3E-11F9-AFF7203A1A58}"/>
          </ac:spMkLst>
        </pc:spChg>
        <pc:spChg chg="mod">
          <ac:chgData name="onur altuntaş" userId="8f0bcd4f9391e640" providerId="LiveId" clId="{B1DBA845-4672-58BF-87B6-D6354F1BEFB2}" dt="2026-08-02T11:13:46.908" v="1462" actId="26606"/>
          <ac:spMkLst>
            <pc:docMk/>
            <pc:sldMk cId="3576410315" sldId="368"/>
            <ac:spMk id="6" creationId="{9AE1EC7F-4C76-99EF-1962-59CFB17F761D}"/>
          </ac:spMkLst>
        </pc:spChg>
        <pc:spChg chg="add">
          <ac:chgData name="onur altuntaş" userId="8f0bcd4f9391e640" providerId="LiveId" clId="{B1DBA845-4672-58BF-87B6-D6354F1BEFB2}" dt="2026-08-02T11:13:46.908" v="1462" actId="26606"/>
          <ac:spMkLst>
            <pc:docMk/>
            <pc:sldMk cId="3576410315" sldId="368"/>
            <ac:spMk id="45074" creationId="{BEC9E7FA-3295-45ED-8253-D23F9E44E1DA}"/>
          </ac:spMkLst>
        </pc:spChg>
        <pc:picChg chg="mod">
          <ac:chgData name="onur altuntaş" userId="8f0bcd4f9391e640" providerId="LiveId" clId="{B1DBA845-4672-58BF-87B6-D6354F1BEFB2}" dt="2026-08-02T11:13:46.908" v="1462" actId="26606"/>
          <ac:picMkLst>
            <pc:docMk/>
            <pc:sldMk cId="3576410315" sldId="368"/>
            <ac:picMk id="45062" creationId="{C392C0B2-7F80-72A2-BD2B-D0C526C7612D}"/>
          </ac:picMkLst>
        </pc:picChg>
      </pc:sldChg>
      <pc:sldChg chg="addSp delSp modSp add mod setBg setClrOvrMap">
        <pc:chgData name="onur altuntaş" userId="8f0bcd4f9391e640" providerId="LiveId" clId="{B1DBA845-4672-58BF-87B6-D6354F1BEFB2}" dt="2026-08-12T12:52:41.958" v="2030" actId="20577"/>
        <pc:sldMkLst>
          <pc:docMk/>
          <pc:sldMk cId="2923706582" sldId="369"/>
        </pc:sldMkLst>
        <pc:spChg chg="add mod">
          <ac:chgData name="onur altuntaş" userId="8f0bcd4f9391e640" providerId="LiveId" clId="{B1DBA845-4672-58BF-87B6-D6354F1BEFB2}" dt="2026-08-12T12:51:18.826" v="1991" actId="1076"/>
          <ac:spMkLst>
            <pc:docMk/>
            <pc:sldMk cId="2923706582" sldId="369"/>
            <ac:spMk id="5" creationId="{EB98E28A-BA22-5EAF-DA74-5D20321E473C}"/>
          </ac:spMkLst>
        </pc:spChg>
        <pc:spChg chg="mod ord">
          <ac:chgData name="onur altuntaş" userId="8f0bcd4f9391e640" providerId="LiveId" clId="{B1DBA845-4672-58BF-87B6-D6354F1BEFB2}" dt="2026-08-12T12:30:00.406" v="1664" actId="26606"/>
          <ac:spMkLst>
            <pc:docMk/>
            <pc:sldMk cId="2923706582" sldId="369"/>
            <ac:spMk id="6" creationId="{DE566E0E-89FC-F777-1C7D-E57A3AC5CC0A}"/>
          </ac:spMkLst>
        </pc:spChg>
        <pc:spChg chg="add mod">
          <ac:chgData name="onur altuntaş" userId="8f0bcd4f9391e640" providerId="LiveId" clId="{B1DBA845-4672-58BF-87B6-D6354F1BEFB2}" dt="2026-08-12T12:52:41.958" v="2030" actId="20577"/>
          <ac:spMkLst>
            <pc:docMk/>
            <pc:sldMk cId="2923706582" sldId="369"/>
            <ac:spMk id="16" creationId="{DF3EF04E-77DC-5688-AE70-4433DE471357}"/>
          </ac:spMkLst>
        </pc:spChg>
        <pc:spChg chg="add">
          <ac:chgData name="onur altuntaş" userId="8f0bcd4f9391e640" providerId="LiveId" clId="{B1DBA845-4672-58BF-87B6-D6354F1BEFB2}" dt="2026-08-12T12:30:00.406" v="1664" actId="26606"/>
          <ac:spMkLst>
            <pc:docMk/>
            <pc:sldMk cId="2923706582" sldId="369"/>
            <ac:spMk id="47121" creationId="{BEC9E7FA-3295-45ED-8253-D23F9E44E1DA}"/>
          </ac:spMkLst>
        </pc:spChg>
        <pc:picChg chg="mod ord">
          <ac:chgData name="onur altuntaş" userId="8f0bcd4f9391e640" providerId="LiveId" clId="{B1DBA845-4672-58BF-87B6-D6354F1BEFB2}" dt="2026-08-12T12:51:11.742" v="1988" actId="14100"/>
          <ac:picMkLst>
            <pc:docMk/>
            <pc:sldMk cId="2923706582" sldId="369"/>
            <ac:picMk id="47106" creationId="{BB0C39FA-0AA2-19C0-9A72-3AEB9BC7DE7D}"/>
          </ac:picMkLst>
        </pc:picChg>
      </pc:sldChg>
      <pc:sldChg chg="addSp delSp modSp add mod">
        <pc:chgData name="onur altuntaş" userId="8f0bcd4f9391e640" providerId="LiveId" clId="{B1DBA845-4672-58BF-87B6-D6354F1BEFB2}" dt="2026-08-12T12:49:23.309" v="1974" actId="14100"/>
        <pc:sldMkLst>
          <pc:docMk/>
          <pc:sldMk cId="3063352933" sldId="370"/>
        </pc:sldMkLst>
        <pc:spChg chg="add mod">
          <ac:chgData name="onur altuntaş" userId="8f0bcd4f9391e640" providerId="LiveId" clId="{B1DBA845-4672-58BF-87B6-D6354F1BEFB2}" dt="2026-08-12T12:36:53.988" v="1773" actId="14100"/>
          <ac:spMkLst>
            <pc:docMk/>
            <pc:sldMk cId="3063352933" sldId="370"/>
            <ac:spMk id="3" creationId="{72B5EB3C-B7E9-07B3-2B77-4AD4CB756814}"/>
          </ac:spMkLst>
        </pc:spChg>
        <pc:spChg chg="mod">
          <ac:chgData name="onur altuntaş" userId="8f0bcd4f9391e640" providerId="LiveId" clId="{B1DBA845-4672-58BF-87B6-D6354F1BEFB2}" dt="2026-08-12T12:49:04.114" v="1971" actId="255"/>
          <ac:spMkLst>
            <pc:docMk/>
            <pc:sldMk cId="3063352933" sldId="370"/>
            <ac:spMk id="5" creationId="{637F3AC8-DF07-7AE9-1745-C076203DC1C8}"/>
          </ac:spMkLst>
        </pc:spChg>
        <pc:spChg chg="mod">
          <ac:chgData name="onur altuntaş" userId="8f0bcd4f9391e640" providerId="LiveId" clId="{B1DBA845-4672-58BF-87B6-D6354F1BEFB2}" dt="2026-08-12T12:31:09.515" v="1674" actId="20577"/>
          <ac:spMkLst>
            <pc:docMk/>
            <pc:sldMk cId="3063352933" sldId="370"/>
            <ac:spMk id="16" creationId="{2667E032-4D8A-ED09-B839-CA337BBC4017}"/>
          </ac:spMkLst>
        </pc:spChg>
        <pc:picChg chg="add mod">
          <ac:chgData name="onur altuntaş" userId="8f0bcd4f9391e640" providerId="LiveId" clId="{B1DBA845-4672-58BF-87B6-D6354F1BEFB2}" dt="2026-08-12T12:49:23.309" v="1974" actId="14100"/>
          <ac:picMkLst>
            <pc:docMk/>
            <pc:sldMk cId="3063352933" sldId="370"/>
            <ac:picMk id="2" creationId="{289DCB2A-E9BA-C6EC-53AC-492684F8CBA3}"/>
          </ac:picMkLst>
        </pc:picChg>
      </pc:sldChg>
      <pc:sldChg chg="addSp delSp modSp add del mod modTransition setBg setClrOvrMap">
        <pc:chgData name="onur altuntaş" userId="8f0bcd4f9391e640" providerId="LiveId" clId="{B1DBA845-4672-58BF-87B6-D6354F1BEFB2}" dt="2026-08-13T22:38:36.720" v="2711" actId="2696"/>
        <pc:sldMkLst>
          <pc:docMk/>
          <pc:sldMk cId="29194867" sldId="372"/>
        </pc:sldMkLst>
      </pc:sldChg>
      <pc:sldChg chg="addSp delSp modSp add mod modTransition setBg setClrOvrMap">
        <pc:chgData name="onur altuntaş" userId="8f0bcd4f9391e640" providerId="LiveId" clId="{B1DBA845-4672-58BF-87B6-D6354F1BEFB2}" dt="2026-08-12T13:25:24.379" v="2406" actId="1076"/>
        <pc:sldMkLst>
          <pc:docMk/>
          <pc:sldMk cId="3989619362" sldId="373"/>
        </pc:sldMkLst>
        <pc:spChg chg="mod">
          <ac:chgData name="onur altuntaş" userId="8f0bcd4f9391e640" providerId="LiveId" clId="{B1DBA845-4672-58BF-87B6-D6354F1BEFB2}" dt="2026-08-12T13:25:08.881" v="2404" actId="1076"/>
          <ac:spMkLst>
            <pc:docMk/>
            <pc:sldMk cId="3989619362" sldId="373"/>
            <ac:spMk id="2" creationId="{516185EC-C7CF-25D4-407C-D2C83B113793}"/>
          </ac:spMkLst>
        </pc:spChg>
        <pc:spChg chg="mod">
          <ac:chgData name="onur altuntaş" userId="8f0bcd4f9391e640" providerId="LiveId" clId="{B1DBA845-4672-58BF-87B6-D6354F1BEFB2}" dt="2026-08-12T13:20:48.094" v="2385" actId="48537"/>
          <ac:spMkLst>
            <pc:docMk/>
            <pc:sldMk cId="3989619362" sldId="373"/>
            <ac:spMk id="5" creationId="{CA8DCDE0-9DE0-C86D-C137-B5A465A58FD9}"/>
          </ac:spMkLst>
        </pc:spChg>
        <pc:spChg chg="add mod">
          <ac:chgData name="onur altuntaş" userId="8f0bcd4f9391e640" providerId="LiveId" clId="{B1DBA845-4672-58BF-87B6-D6354F1BEFB2}" dt="2026-08-12T13:25:24.379" v="2406" actId="1076"/>
          <ac:spMkLst>
            <pc:docMk/>
            <pc:sldMk cId="3989619362" sldId="373"/>
            <ac:spMk id="7" creationId="{C81F93C1-3AD0-9519-5EF0-746EAB5205C6}"/>
          </ac:spMkLst>
        </pc:spChg>
        <pc:spChg chg="add">
          <ac:chgData name="onur altuntaş" userId="8f0bcd4f9391e640" providerId="LiveId" clId="{B1DBA845-4672-58BF-87B6-D6354F1BEFB2}" dt="2026-08-12T13:20:48.094" v="2385" actId="48537"/>
          <ac:spMkLst>
            <pc:docMk/>
            <pc:sldMk cId="3989619362" sldId="373"/>
            <ac:spMk id="11" creationId="{0E807223-DF88-4D6D-970E-08919E5E02EB}"/>
          </ac:spMkLst>
        </pc:spChg>
        <pc:spChg chg="add">
          <ac:chgData name="onur altuntaş" userId="8f0bcd4f9391e640" providerId="LiveId" clId="{B1DBA845-4672-58BF-87B6-D6354F1BEFB2}" dt="2026-08-12T13:20:48.094" v="2385" actId="48537"/>
          <ac:spMkLst>
            <pc:docMk/>
            <pc:sldMk cId="3989619362" sldId="373"/>
            <ac:spMk id="13" creationId="{C96282C0-351C-48EE-A89D-D662C5DB2509}"/>
          </ac:spMkLst>
        </pc:spChg>
        <pc:spChg chg="add">
          <ac:chgData name="onur altuntaş" userId="8f0bcd4f9391e640" providerId="LiveId" clId="{B1DBA845-4672-58BF-87B6-D6354F1BEFB2}" dt="2026-08-12T13:20:48.094" v="2385" actId="48537"/>
          <ac:spMkLst>
            <pc:docMk/>
            <pc:sldMk cId="3989619362" sldId="373"/>
            <ac:spMk id="15" creationId="{1B35EC73-2F87-44A7-B231-910536590D14}"/>
          </ac:spMkLst>
        </pc:spChg>
        <pc:picChg chg="mod">
          <ac:chgData name="onur altuntaş" userId="8f0bcd4f9391e640" providerId="LiveId" clId="{B1DBA845-4672-58BF-87B6-D6354F1BEFB2}" dt="2026-08-12T13:20:48.094" v="2385" actId="48537"/>
          <ac:picMkLst>
            <pc:docMk/>
            <pc:sldMk cId="3989619362" sldId="373"/>
            <ac:picMk id="6" creationId="{0D43441C-BE2A-4B07-84DE-93915240D7B1}"/>
          </ac:picMkLst>
        </pc:picChg>
      </pc:sldChg>
      <pc:sldChg chg="addSp delSp modSp add mod">
        <pc:chgData name="onur altuntaş" userId="8f0bcd4f9391e640" providerId="LiveId" clId="{B1DBA845-4672-58BF-87B6-D6354F1BEFB2}" dt="2026-08-13T22:43:03.211" v="2817" actId="14100"/>
        <pc:sldMkLst>
          <pc:docMk/>
          <pc:sldMk cId="1628231997" sldId="374"/>
        </pc:sldMkLst>
        <pc:spChg chg="del">
          <ac:chgData name="onur altuntaş" userId="8f0bcd4f9391e640" providerId="LiveId" clId="{B1DBA845-4672-58BF-87B6-D6354F1BEFB2}" dt="2026-08-13T22:41:32.007" v="2784" actId="478"/>
          <ac:spMkLst>
            <pc:docMk/>
            <pc:sldMk cId="1628231997" sldId="374"/>
            <ac:spMk id="2" creationId="{AC7C9B5E-357A-40DB-A655-66CFDF2D291D}"/>
          </ac:spMkLst>
        </pc:spChg>
        <pc:spChg chg="mod">
          <ac:chgData name="onur altuntaş" userId="8f0bcd4f9391e640" providerId="LiveId" clId="{B1DBA845-4672-58BF-87B6-D6354F1BEFB2}" dt="2026-08-13T22:43:03.211" v="2817" actId="14100"/>
          <ac:spMkLst>
            <pc:docMk/>
            <pc:sldMk cId="1628231997" sldId="374"/>
            <ac:spMk id="3" creationId="{4B271B46-82D4-F39D-8D84-C6842BD5D781}"/>
          </ac:spMkLst>
        </pc:spChg>
        <pc:spChg chg="add del mod">
          <ac:chgData name="onur altuntaş" userId="8f0bcd4f9391e640" providerId="LiveId" clId="{B1DBA845-4672-58BF-87B6-D6354F1BEFB2}" dt="2026-08-13T22:41:47.862" v="2789" actId="478"/>
          <ac:spMkLst>
            <pc:docMk/>
            <pc:sldMk cId="1628231997" sldId="374"/>
            <ac:spMk id="7" creationId="{CC0CB2BC-50F8-153F-4797-BB63978403D0}"/>
          </ac:spMkLst>
        </pc:spChg>
        <pc:picChg chg="add del">
          <ac:chgData name="onur altuntaş" userId="8f0bcd4f9391e640" providerId="LiveId" clId="{B1DBA845-4672-58BF-87B6-D6354F1BEFB2}" dt="2026-08-13T22:41:45.531" v="2788" actId="478"/>
          <ac:picMkLst>
            <pc:docMk/>
            <pc:sldMk cId="1628231997" sldId="374"/>
            <ac:picMk id="5" creationId="{D2D49A9D-EA9C-9E24-031D-AFA23549AB0F}"/>
          </ac:picMkLst>
        </pc:picChg>
      </pc:sldChg>
      <pc:sldChg chg="addSp delSp modSp add mod modTransition setBg setClrOvrMap">
        <pc:chgData name="onur altuntaş" userId="8f0bcd4f9391e640" providerId="LiveId" clId="{B1DBA845-4672-58BF-87B6-D6354F1BEFB2}" dt="2026-08-12T13:29:55.450" v="2436" actId="1076"/>
        <pc:sldMkLst>
          <pc:docMk/>
          <pc:sldMk cId="3836913193" sldId="375"/>
        </pc:sldMkLst>
        <pc:spChg chg="mod ord">
          <ac:chgData name="onur altuntaş" userId="8f0bcd4f9391e640" providerId="LiveId" clId="{B1DBA845-4672-58BF-87B6-D6354F1BEFB2}" dt="2026-08-12T13:29:55.450" v="2436" actId="1076"/>
          <ac:spMkLst>
            <pc:docMk/>
            <pc:sldMk cId="3836913193" sldId="375"/>
            <ac:spMk id="2" creationId="{E60BE1D2-CE4A-CCE5-D9F8-115DA983C21B}"/>
          </ac:spMkLst>
        </pc:spChg>
        <pc:spChg chg="mod">
          <ac:chgData name="onur altuntaş" userId="8f0bcd4f9391e640" providerId="LiveId" clId="{B1DBA845-4672-58BF-87B6-D6354F1BEFB2}" dt="2026-08-12T13:29:41.855" v="2433" actId="26606"/>
          <ac:spMkLst>
            <pc:docMk/>
            <pc:sldMk cId="3836913193" sldId="375"/>
            <ac:spMk id="5" creationId="{9C8A64A5-1E19-A903-8945-128580BA674A}"/>
          </ac:spMkLst>
        </pc:spChg>
        <pc:spChg chg="add">
          <ac:chgData name="onur altuntaş" userId="8f0bcd4f9391e640" providerId="LiveId" clId="{B1DBA845-4672-58BF-87B6-D6354F1BEFB2}" dt="2026-08-12T13:29:41.855" v="2433" actId="26606"/>
          <ac:spMkLst>
            <pc:docMk/>
            <pc:sldMk cId="3836913193" sldId="375"/>
            <ac:spMk id="36" creationId="{0E807223-DF88-4D6D-970E-08919E5E02EB}"/>
          </ac:spMkLst>
        </pc:spChg>
        <pc:spChg chg="add">
          <ac:chgData name="onur altuntaş" userId="8f0bcd4f9391e640" providerId="LiveId" clId="{B1DBA845-4672-58BF-87B6-D6354F1BEFB2}" dt="2026-08-12T13:29:41.855" v="2433" actId="26606"/>
          <ac:spMkLst>
            <pc:docMk/>
            <pc:sldMk cId="3836913193" sldId="375"/>
            <ac:spMk id="38" creationId="{3CBA2BA5-DF4D-437C-9273-F945CF857D8B}"/>
          </ac:spMkLst>
        </pc:spChg>
        <pc:spChg chg="add">
          <ac:chgData name="onur altuntaş" userId="8f0bcd4f9391e640" providerId="LiveId" clId="{B1DBA845-4672-58BF-87B6-D6354F1BEFB2}" dt="2026-08-12T13:29:41.855" v="2433" actId="26606"/>
          <ac:spMkLst>
            <pc:docMk/>
            <pc:sldMk cId="3836913193" sldId="375"/>
            <ac:spMk id="40" creationId="{7754EA86-2D7A-4D51-B5F6-DA6349D5F4DC}"/>
          </ac:spMkLst>
        </pc:spChg>
        <pc:picChg chg="add del mod">
          <ac:chgData name="onur altuntaş" userId="8f0bcd4f9391e640" providerId="LiveId" clId="{B1DBA845-4672-58BF-87B6-D6354F1BEFB2}" dt="2026-08-12T13:29:41.855" v="2433" actId="26606"/>
          <ac:picMkLst>
            <pc:docMk/>
            <pc:sldMk cId="3836913193" sldId="375"/>
            <ac:picMk id="6" creationId="{FD8F07CA-239B-4E64-8496-C7242EF116A7}"/>
          </ac:picMkLst>
        </pc:picChg>
      </pc:sldChg>
      <pc:sldChg chg="add del">
        <pc:chgData name="onur altuntaş" userId="8f0bcd4f9391e640" providerId="LiveId" clId="{B1DBA845-4672-58BF-87B6-D6354F1BEFB2}" dt="2026-08-14T19:10:38.170" v="3045" actId="2696"/>
        <pc:sldMkLst>
          <pc:docMk/>
          <pc:sldMk cId="2137154732" sldId="376"/>
        </pc:sldMkLst>
      </pc:sldChg>
      <pc:sldChg chg="addSp delSp modSp add mod modTransition setBg setClrOvrMap">
        <pc:chgData name="onur altuntaş" userId="8f0bcd4f9391e640" providerId="LiveId" clId="{B1DBA845-4672-58BF-87B6-D6354F1BEFB2}" dt="2026-08-14T19:10:15.512" v="3044" actId="12"/>
        <pc:sldMkLst>
          <pc:docMk/>
          <pc:sldMk cId="3026196422" sldId="377"/>
        </pc:sldMkLst>
        <pc:spChg chg="mod ord">
          <ac:chgData name="onur altuntaş" userId="8f0bcd4f9391e640" providerId="LiveId" clId="{B1DBA845-4672-58BF-87B6-D6354F1BEFB2}" dt="2026-08-14T19:10:15.512" v="3044" actId="12"/>
          <ac:spMkLst>
            <pc:docMk/>
            <pc:sldMk cId="3026196422" sldId="377"/>
            <ac:spMk id="2" creationId="{E5AE3019-E8E4-407A-3EF1-08FFFF063E01}"/>
          </ac:spMkLst>
        </pc:spChg>
        <pc:spChg chg="del mod">
          <ac:chgData name="onur altuntaş" userId="8f0bcd4f9391e640" providerId="LiveId" clId="{B1DBA845-4672-58BF-87B6-D6354F1BEFB2}" dt="2026-08-13T22:53:04.196" v="3003" actId="478"/>
          <ac:spMkLst>
            <pc:docMk/>
            <pc:sldMk cId="3026196422" sldId="377"/>
            <ac:spMk id="4" creationId="{108681CE-1CCD-D425-F64B-C61A8912B7BD}"/>
          </ac:spMkLst>
        </pc:spChg>
        <pc:spChg chg="mod">
          <ac:chgData name="onur altuntaş" userId="8f0bcd4f9391e640" providerId="LiveId" clId="{B1DBA845-4672-58BF-87B6-D6354F1BEFB2}" dt="2026-08-13T22:52:29.896" v="3000" actId="48537"/>
          <ac:spMkLst>
            <pc:docMk/>
            <pc:sldMk cId="3026196422" sldId="377"/>
            <ac:spMk id="5" creationId="{FF51632B-231C-9C2B-58D5-A1415BA0F79E}"/>
          </ac:spMkLst>
        </pc:spChg>
        <pc:spChg chg="add">
          <ac:chgData name="onur altuntaş" userId="8f0bcd4f9391e640" providerId="LiveId" clId="{B1DBA845-4672-58BF-87B6-D6354F1BEFB2}" dt="2026-08-13T22:52:29.896" v="3000" actId="48537"/>
          <ac:spMkLst>
            <pc:docMk/>
            <pc:sldMk cId="3026196422" sldId="377"/>
            <ac:spMk id="11" creationId="{0E807223-DF88-4D6D-970E-08919E5E02EB}"/>
          </ac:spMkLst>
        </pc:spChg>
        <pc:spChg chg="add">
          <ac:chgData name="onur altuntaş" userId="8f0bcd4f9391e640" providerId="LiveId" clId="{B1DBA845-4672-58BF-87B6-D6354F1BEFB2}" dt="2026-08-13T22:52:29.896" v="3000" actId="48537"/>
          <ac:spMkLst>
            <pc:docMk/>
            <pc:sldMk cId="3026196422" sldId="377"/>
            <ac:spMk id="13" creationId="{3CBA2BA5-DF4D-437C-9273-F945CF857D8B}"/>
          </ac:spMkLst>
        </pc:spChg>
        <pc:spChg chg="add">
          <ac:chgData name="onur altuntaş" userId="8f0bcd4f9391e640" providerId="LiveId" clId="{B1DBA845-4672-58BF-87B6-D6354F1BEFB2}" dt="2026-08-13T22:52:29.896" v="3000" actId="48537"/>
          <ac:spMkLst>
            <pc:docMk/>
            <pc:sldMk cId="3026196422" sldId="377"/>
            <ac:spMk id="15" creationId="{7754EA86-2D7A-4D51-B5F6-DA6349D5F4DC}"/>
          </ac:spMkLst>
        </pc:spChg>
        <pc:picChg chg="mod">
          <ac:chgData name="onur altuntaş" userId="8f0bcd4f9391e640" providerId="LiveId" clId="{B1DBA845-4672-58BF-87B6-D6354F1BEFB2}" dt="2026-08-13T22:54:00.383" v="3017" actId="1076"/>
          <ac:picMkLst>
            <pc:docMk/>
            <pc:sldMk cId="3026196422" sldId="377"/>
            <ac:picMk id="6" creationId="{35770420-BFC2-4B5D-980F-91F492A093B3}"/>
          </ac:picMkLst>
        </pc:picChg>
      </pc:sldChg>
      <pc:sldChg chg="addSp delSp modSp add mod modTransition setBg setClrOvrMap">
        <pc:chgData name="onur altuntaş" userId="8f0bcd4f9391e640" providerId="LiveId" clId="{B1DBA845-4672-58BF-87B6-D6354F1BEFB2}" dt="2026-08-14T19:13:05.324" v="3062" actId="12"/>
        <pc:sldMkLst>
          <pc:docMk/>
          <pc:sldMk cId="886468341" sldId="378"/>
        </pc:sldMkLst>
        <pc:spChg chg="del mod">
          <ac:chgData name="onur altuntaş" userId="8f0bcd4f9391e640" providerId="LiveId" clId="{B1DBA845-4672-58BF-87B6-D6354F1BEFB2}" dt="2026-08-14T19:12:29.397" v="3057" actId="478"/>
          <ac:spMkLst>
            <pc:docMk/>
            <pc:sldMk cId="886468341" sldId="378"/>
            <ac:spMk id="2" creationId="{DC8E1459-890A-8FFF-36FB-C7B4587A3DB5}"/>
          </ac:spMkLst>
        </pc:spChg>
        <pc:spChg chg="mod">
          <ac:chgData name="onur altuntaş" userId="8f0bcd4f9391e640" providerId="LiveId" clId="{B1DBA845-4672-58BF-87B6-D6354F1BEFB2}" dt="2026-08-14T19:13:05.324" v="3062" actId="12"/>
          <ac:spMkLst>
            <pc:docMk/>
            <pc:sldMk cId="886468341" sldId="378"/>
            <ac:spMk id="4" creationId="{9F951578-7030-2556-188E-FF87DFE975E1}"/>
          </ac:spMkLst>
        </pc:spChg>
        <pc:spChg chg="mod">
          <ac:chgData name="onur altuntaş" userId="8f0bcd4f9391e640" providerId="LiveId" clId="{B1DBA845-4672-58BF-87B6-D6354F1BEFB2}" dt="2026-08-14T19:11:45.950" v="3051" actId="26606"/>
          <ac:spMkLst>
            <pc:docMk/>
            <pc:sldMk cId="886468341" sldId="378"/>
            <ac:spMk id="5" creationId="{31CD6228-2B8D-1271-D63B-B1869DC99DFD}"/>
          </ac:spMkLst>
        </pc:spChg>
        <pc:spChg chg="add mod">
          <ac:chgData name="onur altuntaş" userId="8f0bcd4f9391e640" providerId="LiveId" clId="{B1DBA845-4672-58BF-87B6-D6354F1BEFB2}" dt="2026-08-14T19:13:02.384" v="3061" actId="1076"/>
          <ac:spMkLst>
            <pc:docMk/>
            <pc:sldMk cId="886468341" sldId="378"/>
            <ac:spMk id="7" creationId="{5D5AF8D2-50D1-E450-AB66-54D42504DC8F}"/>
          </ac:spMkLst>
        </pc:spChg>
        <pc:spChg chg="add del">
          <ac:chgData name="onur altuntaş" userId="8f0bcd4f9391e640" providerId="LiveId" clId="{B1DBA845-4672-58BF-87B6-D6354F1BEFB2}" dt="2026-08-14T19:11:45.950" v="3051" actId="26606"/>
          <ac:spMkLst>
            <pc:docMk/>
            <pc:sldMk cId="886468341" sldId="378"/>
            <ac:spMk id="11" creationId="{2793B903-AB42-42A0-AE97-93D366679CA2}"/>
          </ac:spMkLst>
        </pc:spChg>
        <pc:spChg chg="add del">
          <ac:chgData name="onur altuntaş" userId="8f0bcd4f9391e640" providerId="LiveId" clId="{B1DBA845-4672-58BF-87B6-D6354F1BEFB2}" dt="2026-08-14T19:11:45.950" v="3051" actId="26606"/>
          <ac:spMkLst>
            <pc:docMk/>
            <pc:sldMk cId="886468341" sldId="378"/>
            <ac:spMk id="13" creationId="{BEC9E7FA-3295-45ED-8253-D23F9E44E1DA}"/>
          </ac:spMkLst>
        </pc:spChg>
        <pc:spChg chg="add">
          <ac:chgData name="onur altuntaş" userId="8f0bcd4f9391e640" providerId="LiveId" clId="{B1DBA845-4672-58BF-87B6-D6354F1BEFB2}" dt="2026-08-14T19:11:45.950" v="3051" actId="26606"/>
          <ac:spMkLst>
            <pc:docMk/>
            <pc:sldMk cId="886468341" sldId="378"/>
            <ac:spMk id="18" creationId="{0E807223-DF88-4D6D-970E-08919E5E02EB}"/>
          </ac:spMkLst>
        </pc:spChg>
        <pc:spChg chg="add">
          <ac:chgData name="onur altuntaş" userId="8f0bcd4f9391e640" providerId="LiveId" clId="{B1DBA845-4672-58BF-87B6-D6354F1BEFB2}" dt="2026-08-14T19:11:45.950" v="3051" actId="26606"/>
          <ac:spMkLst>
            <pc:docMk/>
            <pc:sldMk cId="886468341" sldId="378"/>
            <ac:spMk id="20" creationId="{C96282C0-351C-48EE-A89D-D662C5DB2509}"/>
          </ac:spMkLst>
        </pc:spChg>
        <pc:spChg chg="add">
          <ac:chgData name="onur altuntaş" userId="8f0bcd4f9391e640" providerId="LiveId" clId="{B1DBA845-4672-58BF-87B6-D6354F1BEFB2}" dt="2026-08-14T19:11:45.950" v="3051" actId="26606"/>
          <ac:spMkLst>
            <pc:docMk/>
            <pc:sldMk cId="886468341" sldId="378"/>
            <ac:spMk id="22" creationId="{1B35EC73-2F87-44A7-B231-910536590D14}"/>
          </ac:spMkLst>
        </pc:spChg>
        <pc:picChg chg="mod">
          <ac:chgData name="onur altuntaş" userId="8f0bcd4f9391e640" providerId="LiveId" clId="{B1DBA845-4672-58BF-87B6-D6354F1BEFB2}" dt="2026-08-14T19:11:45.950" v="3051" actId="26606"/>
          <ac:picMkLst>
            <pc:docMk/>
            <pc:sldMk cId="886468341" sldId="378"/>
            <ac:picMk id="6" creationId="{AF53B8CF-9247-4F78-9306-015E0E0C4495}"/>
          </ac:picMkLst>
        </pc:picChg>
      </pc:sldChg>
      <pc:sldChg chg="addSp delSp modSp add del mod modTransition setBg setClrOvrMap">
        <pc:chgData name="onur altuntaş" userId="8f0bcd4f9391e640" providerId="LiveId" clId="{B1DBA845-4672-58BF-87B6-D6354F1BEFB2}" dt="2026-08-14T19:17:06.676" v="3105" actId="207"/>
        <pc:sldMkLst>
          <pc:docMk/>
          <pc:sldMk cId="1020243180" sldId="379"/>
        </pc:sldMkLst>
        <pc:spChg chg="mod">
          <ac:chgData name="onur altuntaş" userId="8f0bcd4f9391e640" providerId="LiveId" clId="{B1DBA845-4672-58BF-87B6-D6354F1BEFB2}" dt="2026-08-14T19:17:06.676" v="3105" actId="207"/>
          <ac:spMkLst>
            <pc:docMk/>
            <pc:sldMk cId="1020243180" sldId="379"/>
            <ac:spMk id="2" creationId="{87517F78-9BED-455F-EE6D-F3F62A18288F}"/>
          </ac:spMkLst>
        </pc:spChg>
        <pc:spChg chg="mod">
          <ac:chgData name="onur altuntaş" userId="8f0bcd4f9391e640" providerId="LiveId" clId="{B1DBA845-4672-58BF-87B6-D6354F1BEFB2}" dt="2026-08-14T19:16:11.474" v="3086" actId="26606"/>
          <ac:spMkLst>
            <pc:docMk/>
            <pc:sldMk cId="1020243180" sldId="379"/>
            <ac:spMk id="4" creationId="{4788DFBE-536D-5182-7F39-B2985045D333}"/>
          </ac:spMkLst>
        </pc:spChg>
        <pc:spChg chg="add del">
          <ac:chgData name="onur altuntaş" userId="8f0bcd4f9391e640" providerId="LiveId" clId="{B1DBA845-4672-58BF-87B6-D6354F1BEFB2}" dt="2026-08-14T19:16:11.474" v="3086" actId="26606"/>
          <ac:spMkLst>
            <pc:docMk/>
            <pc:sldMk cId="1020243180" sldId="379"/>
            <ac:spMk id="10" creationId="{3362DFFC-4DCC-48EE-B781-94D04B95F1E8}"/>
          </ac:spMkLst>
        </pc:spChg>
        <pc:spChg chg="add del">
          <ac:chgData name="onur altuntaş" userId="8f0bcd4f9391e640" providerId="LiveId" clId="{B1DBA845-4672-58BF-87B6-D6354F1BEFB2}" dt="2026-08-14T19:16:11.474" v="3086" actId="26606"/>
          <ac:spMkLst>
            <pc:docMk/>
            <pc:sldMk cId="1020243180" sldId="379"/>
            <ac:spMk id="12" creationId="{18B8B265-E68C-4B64-9238-781F0102C57B}"/>
          </ac:spMkLst>
        </pc:spChg>
        <pc:spChg chg="add">
          <ac:chgData name="onur altuntaş" userId="8f0bcd4f9391e640" providerId="LiveId" clId="{B1DBA845-4672-58BF-87B6-D6354F1BEFB2}" dt="2026-08-14T19:16:11.474" v="3086" actId="26606"/>
          <ac:spMkLst>
            <pc:docMk/>
            <pc:sldMk cId="1020243180" sldId="379"/>
            <ac:spMk id="21" creationId="{A77A6167-FCC5-49E8-B280-CECAF151ED9F}"/>
          </ac:spMkLst>
        </pc:spChg>
        <pc:spChg chg="add">
          <ac:chgData name="onur altuntaş" userId="8f0bcd4f9391e640" providerId="LiveId" clId="{B1DBA845-4672-58BF-87B6-D6354F1BEFB2}" dt="2026-08-14T19:16:11.474" v="3086" actId="26606"/>
          <ac:spMkLst>
            <pc:docMk/>
            <pc:sldMk cId="1020243180" sldId="379"/>
            <ac:spMk id="23" creationId="{F84046EA-4273-437E-9DE5-5AEE713C35E2}"/>
          </ac:spMkLst>
        </pc:spChg>
        <pc:grpChg chg="add">
          <ac:chgData name="onur altuntaş" userId="8f0bcd4f9391e640" providerId="LiveId" clId="{B1DBA845-4672-58BF-87B6-D6354F1BEFB2}" dt="2026-08-14T19:16:11.474" v="3086" actId="26606"/>
          <ac:grpSpMkLst>
            <pc:docMk/>
            <pc:sldMk cId="1020243180" sldId="379"/>
            <ac:grpSpMk id="17" creationId="{9D9D6BF1-DFF2-4526-9D13-BF339D8C4163}"/>
          </ac:grpSpMkLst>
        </pc:grpChg>
        <pc:graphicFrameChg chg="mod ord modGraphic">
          <ac:chgData name="onur altuntaş" userId="8f0bcd4f9391e640" providerId="LiveId" clId="{B1DBA845-4672-58BF-87B6-D6354F1BEFB2}" dt="2026-08-14T19:16:28.356" v="3089" actId="255"/>
          <ac:graphicFrameMkLst>
            <pc:docMk/>
            <pc:sldMk cId="1020243180" sldId="379"/>
            <ac:graphicFrameMk id="5" creationId="{726808FA-A6FE-4917-BD51-EAF123ADCF6C}"/>
          </ac:graphicFrameMkLst>
        </pc:graphicFrameChg>
      </pc:sldChg>
      <pc:sldChg chg="modSp add mod">
        <pc:chgData name="onur altuntaş" userId="8f0bcd4f9391e640" providerId="LiveId" clId="{B1DBA845-4672-58BF-87B6-D6354F1BEFB2}" dt="2026-08-14T19:28:11.571" v="3223" actId="12"/>
        <pc:sldMkLst>
          <pc:docMk/>
          <pc:sldMk cId="443385853" sldId="380"/>
        </pc:sldMkLst>
        <pc:spChg chg="mod">
          <ac:chgData name="onur altuntaş" userId="8f0bcd4f9391e640" providerId="LiveId" clId="{B1DBA845-4672-58BF-87B6-D6354F1BEFB2}" dt="2026-08-14T19:28:11.571" v="3223" actId="12"/>
          <ac:spMkLst>
            <pc:docMk/>
            <pc:sldMk cId="443385853" sldId="380"/>
            <ac:spMk id="3" creationId="{1F932BB3-516B-91D8-5D7F-56744C2663DC}"/>
          </ac:spMkLst>
        </pc:spChg>
      </pc:sldChg>
      <pc:sldChg chg="modSp add ord">
        <pc:chgData name="onur altuntaş" userId="8f0bcd4f9391e640" providerId="LiveId" clId="{B1DBA845-4672-58BF-87B6-D6354F1BEFB2}" dt="2026-08-14T19:27:53.257" v="3221"/>
        <pc:sldMkLst>
          <pc:docMk/>
          <pc:sldMk cId="3932554346" sldId="381"/>
        </pc:sldMkLst>
        <pc:spChg chg="mod">
          <ac:chgData name="onur altuntaş" userId="8f0bcd4f9391e640" providerId="LiveId" clId="{B1DBA845-4672-58BF-87B6-D6354F1BEFB2}" dt="2026-08-14T19:27:53.257" v="3221"/>
          <ac:spMkLst>
            <pc:docMk/>
            <pc:sldMk cId="3932554346" sldId="381"/>
            <ac:spMk id="3" creationId="{4088663A-D49F-2B38-29BE-C85CD0E39200}"/>
          </ac:spMkLst>
        </pc:spChg>
      </pc:sldChg>
      <pc:sldChg chg="modSp add mod">
        <pc:chgData name="onur altuntaş" userId="8f0bcd4f9391e640" providerId="LiveId" clId="{B1DBA845-4672-58BF-87B6-D6354F1BEFB2}" dt="2026-08-14T19:29:14.421" v="3230" actId="12"/>
        <pc:sldMkLst>
          <pc:docMk/>
          <pc:sldMk cId="355303694" sldId="382"/>
        </pc:sldMkLst>
        <pc:spChg chg="mod">
          <ac:chgData name="onur altuntaş" userId="8f0bcd4f9391e640" providerId="LiveId" clId="{B1DBA845-4672-58BF-87B6-D6354F1BEFB2}" dt="2026-08-14T19:29:14.421" v="3230" actId="12"/>
          <ac:spMkLst>
            <pc:docMk/>
            <pc:sldMk cId="355303694" sldId="382"/>
            <ac:spMk id="3" creationId="{0FA4AF51-C75E-9CCE-ADB4-8D0A21FBB2C7}"/>
          </ac:spMkLst>
        </pc:spChg>
      </pc:sldChg>
      <pc:sldChg chg="modSp add mod">
        <pc:chgData name="onur altuntaş" userId="8f0bcd4f9391e640" providerId="LiveId" clId="{B1DBA845-4672-58BF-87B6-D6354F1BEFB2}" dt="2026-08-14T19:30:08.076" v="3249" actId="15"/>
        <pc:sldMkLst>
          <pc:docMk/>
          <pc:sldMk cId="3973759164" sldId="383"/>
        </pc:sldMkLst>
        <pc:spChg chg="mod">
          <ac:chgData name="onur altuntaş" userId="8f0bcd4f9391e640" providerId="LiveId" clId="{B1DBA845-4672-58BF-87B6-D6354F1BEFB2}" dt="2026-08-14T19:30:08.076" v="3249" actId="15"/>
          <ac:spMkLst>
            <pc:docMk/>
            <pc:sldMk cId="3973759164" sldId="383"/>
            <ac:spMk id="3" creationId="{3D2105EF-BE87-CFF6-7BEB-6E4CC42DB588}"/>
          </ac:spMkLst>
        </pc:spChg>
      </pc:sldChg>
      <pc:sldChg chg="modSp add">
        <pc:chgData name="onur altuntaş" userId="8f0bcd4f9391e640" providerId="LiveId" clId="{B1DBA845-4672-58BF-87B6-D6354F1BEFB2}" dt="2026-08-14T19:31:40.006" v="3261"/>
        <pc:sldMkLst>
          <pc:docMk/>
          <pc:sldMk cId="3614803778" sldId="384"/>
        </pc:sldMkLst>
        <pc:spChg chg="mod">
          <ac:chgData name="onur altuntaş" userId="8f0bcd4f9391e640" providerId="LiveId" clId="{B1DBA845-4672-58BF-87B6-D6354F1BEFB2}" dt="2026-08-14T19:31:40.006" v="3261"/>
          <ac:spMkLst>
            <pc:docMk/>
            <pc:sldMk cId="3614803778" sldId="384"/>
            <ac:spMk id="3" creationId="{D35A959F-A579-8AF4-D7A9-A8F8092235E1}"/>
          </ac:spMkLst>
        </pc:spChg>
      </pc:sldChg>
      <pc:sldChg chg="modSp add">
        <pc:chgData name="onur altuntaş" userId="8f0bcd4f9391e640" providerId="LiveId" clId="{B1DBA845-4672-58BF-87B6-D6354F1BEFB2}" dt="2026-08-14T19:32:21.734" v="3264"/>
        <pc:sldMkLst>
          <pc:docMk/>
          <pc:sldMk cId="1871644735" sldId="385"/>
        </pc:sldMkLst>
        <pc:spChg chg="mod">
          <ac:chgData name="onur altuntaş" userId="8f0bcd4f9391e640" providerId="LiveId" clId="{B1DBA845-4672-58BF-87B6-D6354F1BEFB2}" dt="2026-08-14T19:32:21.734" v="3264"/>
          <ac:spMkLst>
            <pc:docMk/>
            <pc:sldMk cId="1871644735" sldId="385"/>
            <ac:spMk id="3" creationId="{EB490F5B-5FB8-BF6C-F9F4-EB93FD7FA8B7}"/>
          </ac:spMkLst>
        </pc:spChg>
      </pc:sldChg>
      <pc:sldChg chg="addSp modSp add del mod modTransition setBg">
        <pc:chgData name="onur altuntaş" userId="8f0bcd4f9391e640" providerId="LiveId" clId="{B1DBA845-4672-58BF-87B6-D6354F1BEFB2}" dt="2026-08-14T19:44:26.886" v="3536" actId="2696"/>
        <pc:sldMkLst>
          <pc:docMk/>
          <pc:sldMk cId="1240810005" sldId="386"/>
        </pc:sldMkLst>
        <pc:spChg chg="mod">
          <ac:chgData name="onur altuntaş" userId="8f0bcd4f9391e640" providerId="LiveId" clId="{B1DBA845-4672-58BF-87B6-D6354F1BEFB2}" dt="2026-08-14T19:44:01.543" v="3535" actId="48537"/>
          <ac:spMkLst>
            <pc:docMk/>
            <pc:sldMk cId="1240810005" sldId="386"/>
            <ac:spMk id="2" creationId="{70FC73F0-0B4C-6266-8671-3D2B3AA612E4}"/>
          </ac:spMkLst>
        </pc:spChg>
        <pc:spChg chg="mod">
          <ac:chgData name="onur altuntaş" userId="8f0bcd4f9391e640" providerId="LiveId" clId="{B1DBA845-4672-58BF-87B6-D6354F1BEFB2}" dt="2026-08-14T19:44:01.543" v="3535" actId="48537"/>
          <ac:spMkLst>
            <pc:docMk/>
            <pc:sldMk cId="1240810005" sldId="386"/>
            <ac:spMk id="4" creationId="{EA7ECD3F-EB96-0A79-8D8B-99C411619288}"/>
          </ac:spMkLst>
        </pc:spChg>
        <pc:spChg chg="add">
          <ac:chgData name="onur altuntaş" userId="8f0bcd4f9391e640" providerId="LiveId" clId="{B1DBA845-4672-58BF-87B6-D6354F1BEFB2}" dt="2026-08-14T19:44:01.543" v="3535" actId="48537"/>
          <ac:spMkLst>
            <pc:docMk/>
            <pc:sldMk cId="1240810005" sldId="386"/>
            <ac:spMk id="10" creationId="{3362DFFC-4DCC-48EE-B781-94D04B95F1E8}"/>
          </ac:spMkLst>
        </pc:spChg>
        <pc:spChg chg="add">
          <ac:chgData name="onur altuntaş" userId="8f0bcd4f9391e640" providerId="LiveId" clId="{B1DBA845-4672-58BF-87B6-D6354F1BEFB2}" dt="2026-08-14T19:44:01.543" v="3535" actId="48537"/>
          <ac:spMkLst>
            <pc:docMk/>
            <pc:sldMk cId="1240810005" sldId="386"/>
            <ac:spMk id="12" creationId="{18B8B265-E68C-4B64-9238-781F0102C57B}"/>
          </ac:spMkLst>
        </pc:spChg>
        <pc:graphicFrameChg chg="mod ord modGraphic">
          <ac:chgData name="onur altuntaş" userId="8f0bcd4f9391e640" providerId="LiveId" clId="{B1DBA845-4672-58BF-87B6-D6354F1BEFB2}" dt="2026-08-14T19:44:01.543" v="3535" actId="48537"/>
          <ac:graphicFrameMkLst>
            <pc:docMk/>
            <pc:sldMk cId="1240810005" sldId="386"/>
            <ac:graphicFrameMk id="5" creationId="{4CBAD1EA-FF33-4C48-ABA0-8F6FFC4CE53F}"/>
          </ac:graphicFrameMkLst>
        </pc:graphicFrameChg>
      </pc:sldChg>
      <pc:sldMasterChg chg="setBg modSldLayout">
        <pc:chgData name="onur altuntaş" userId="8f0bcd4f9391e640" providerId="LiveId" clId="{B1DBA845-4672-58BF-87B6-D6354F1BEFB2}" dt="2026-07-20T21:03:46.652" v="444"/>
        <pc:sldMasterMkLst>
          <pc:docMk/>
          <pc:sldMasterMk cId="0" sldId="2147483648"/>
        </pc:sldMasterMkLst>
        <pc:sldLayoutChg chg="setBg">
          <pc:chgData name="onur altuntaş" userId="8f0bcd4f9391e640" providerId="LiveId" clId="{B1DBA845-4672-58BF-87B6-D6354F1BEFB2}" dt="2026-07-20T21:03:46.652" v="444"/>
          <pc:sldLayoutMkLst>
            <pc:docMk/>
            <pc:sldMasterMk cId="0" sldId="2147483648"/>
            <pc:sldLayoutMk cId="0" sldId="2147483649"/>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0"/>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1"/>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2"/>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3"/>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4"/>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5"/>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6"/>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7"/>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8"/>
          </pc:sldLayoutMkLst>
        </pc:sldLayoutChg>
        <pc:sldLayoutChg chg="setBg">
          <pc:chgData name="onur altuntaş" userId="8f0bcd4f9391e640" providerId="LiveId" clId="{B1DBA845-4672-58BF-87B6-D6354F1BEFB2}" dt="2026-07-20T21:03:46.652" v="444"/>
          <pc:sldLayoutMkLst>
            <pc:docMk/>
            <pc:sldMasterMk cId="0" sldId="2147483648"/>
            <pc:sldLayoutMk cId="0" sldId="2147483659"/>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6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68.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69E35C-CEB8-1B4F-A2C6-74F529B4318A}"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tr-TR"/>
        </a:p>
      </dgm:t>
    </dgm:pt>
    <dgm:pt modelId="{495928CF-9F08-F14D-9B75-9271AD3CCC06}">
      <dgm:prSet custT="1"/>
      <dgm:spPr/>
      <dgm:t>
        <a:bodyPr/>
        <a:lstStyle/>
        <a:p>
          <a:pPr>
            <a:lnSpc>
              <a:spcPct val="100000"/>
            </a:lnSpc>
            <a:defRPr b="1"/>
          </a:pPr>
          <a:endParaRPr lang="tr-TR" sz="1700" dirty="0"/>
        </a:p>
        <a:p>
          <a:pPr>
            <a:lnSpc>
              <a:spcPct val="100000"/>
            </a:lnSpc>
            <a:defRPr b="1"/>
          </a:pPr>
          <a:endParaRPr lang="tr-TR" sz="1700" dirty="0"/>
        </a:p>
        <a:p>
          <a:pPr>
            <a:lnSpc>
              <a:spcPct val="100000"/>
            </a:lnSpc>
            <a:defRPr b="1"/>
          </a:pPr>
          <a:r>
            <a:rPr lang="tr-TR" sz="2400" dirty="0"/>
            <a:t>Trafik Akışının Optimizasyonu</a:t>
          </a:r>
        </a:p>
      </dgm:t>
    </dgm:pt>
    <dgm:pt modelId="{17E0164C-C43F-3946-82EF-044366AE2B07}" type="parTrans" cxnId="{250025D6-5D1B-F24F-9267-F7C7498205C7}">
      <dgm:prSet/>
      <dgm:spPr/>
      <dgm:t>
        <a:bodyPr/>
        <a:lstStyle/>
        <a:p>
          <a:endParaRPr lang="tr-TR"/>
        </a:p>
      </dgm:t>
    </dgm:pt>
    <dgm:pt modelId="{858DF377-1147-254F-868B-7B5BC76FF137}" type="sibTrans" cxnId="{250025D6-5D1B-F24F-9267-F7C7498205C7}">
      <dgm:prSet/>
      <dgm:spPr/>
      <dgm:t>
        <a:bodyPr/>
        <a:lstStyle/>
        <a:p>
          <a:pPr>
            <a:lnSpc>
              <a:spcPct val="100000"/>
            </a:lnSpc>
            <a:defRPr b="1"/>
          </a:pPr>
          <a:endParaRPr lang="tr-TR"/>
        </a:p>
      </dgm:t>
    </dgm:pt>
    <dgm:pt modelId="{90246089-D1FE-724C-9B4A-C7B708D91B14}">
      <dgm:prSet/>
      <dgm:spPr/>
      <dgm:t>
        <a:bodyPr/>
        <a:lstStyle/>
        <a:p>
          <a:pPr>
            <a:lnSpc>
              <a:spcPct val="100000"/>
            </a:lnSpc>
          </a:pPr>
          <a:endParaRPr lang="tr-TR" dirty="0"/>
        </a:p>
      </dgm:t>
    </dgm:pt>
    <dgm:pt modelId="{E8F19204-F30B-5440-AF71-6820BC5360D2}" type="parTrans" cxnId="{2CAD6FCF-610B-7540-A70A-534A1CABA3D2}">
      <dgm:prSet/>
      <dgm:spPr/>
      <dgm:t>
        <a:bodyPr/>
        <a:lstStyle/>
        <a:p>
          <a:endParaRPr lang="tr-TR"/>
        </a:p>
      </dgm:t>
    </dgm:pt>
    <dgm:pt modelId="{2BC629FF-FCE5-314D-8D53-94F0B4FB6EA0}" type="sibTrans" cxnId="{2CAD6FCF-610B-7540-A70A-534A1CABA3D2}">
      <dgm:prSet/>
      <dgm:spPr/>
      <dgm:t>
        <a:bodyPr/>
        <a:lstStyle/>
        <a:p>
          <a:endParaRPr lang="tr-TR"/>
        </a:p>
      </dgm:t>
    </dgm:pt>
    <dgm:pt modelId="{3AE66A13-7A04-1847-92C7-3AB7D32A1B8D}">
      <dgm:prSet custT="1"/>
      <dgm:spPr/>
      <dgm:t>
        <a:bodyPr/>
        <a:lstStyle/>
        <a:p>
          <a:pPr>
            <a:lnSpc>
              <a:spcPct val="100000"/>
            </a:lnSpc>
            <a:defRPr b="1"/>
          </a:pPr>
          <a:endParaRPr lang="tr-TR" sz="1700" dirty="0"/>
        </a:p>
        <a:p>
          <a:pPr>
            <a:lnSpc>
              <a:spcPct val="100000"/>
            </a:lnSpc>
            <a:defRPr b="1"/>
          </a:pPr>
          <a:endParaRPr lang="tr-TR" sz="1700" dirty="0"/>
        </a:p>
        <a:p>
          <a:pPr>
            <a:lnSpc>
              <a:spcPct val="100000"/>
            </a:lnSpc>
            <a:defRPr b="1"/>
          </a:pPr>
          <a:r>
            <a:rPr lang="tr-TR" sz="2400" dirty="0"/>
            <a:t>Veri Tabanlı Trafik Yönetimi</a:t>
          </a:r>
        </a:p>
      </dgm:t>
    </dgm:pt>
    <dgm:pt modelId="{61A6B0E3-D120-114A-B3AB-7CB73CEB8697}" type="parTrans" cxnId="{956C79A8-7E17-CF4B-AC3F-33D66361DD92}">
      <dgm:prSet/>
      <dgm:spPr/>
      <dgm:t>
        <a:bodyPr/>
        <a:lstStyle/>
        <a:p>
          <a:endParaRPr lang="tr-TR"/>
        </a:p>
      </dgm:t>
    </dgm:pt>
    <dgm:pt modelId="{C842ABBB-824B-1743-8716-8DFC4D7A7C0B}" type="sibTrans" cxnId="{956C79A8-7E17-CF4B-AC3F-33D66361DD92}">
      <dgm:prSet/>
      <dgm:spPr/>
      <dgm:t>
        <a:bodyPr/>
        <a:lstStyle/>
        <a:p>
          <a:pPr>
            <a:lnSpc>
              <a:spcPct val="100000"/>
            </a:lnSpc>
            <a:defRPr b="1"/>
          </a:pPr>
          <a:endParaRPr lang="tr-TR"/>
        </a:p>
      </dgm:t>
    </dgm:pt>
    <dgm:pt modelId="{87DF5574-BD17-1642-9867-176F39DE2657}">
      <dgm:prSet/>
      <dgm:spPr/>
      <dgm:t>
        <a:bodyPr/>
        <a:lstStyle/>
        <a:p>
          <a:pPr>
            <a:lnSpc>
              <a:spcPct val="100000"/>
            </a:lnSpc>
          </a:pPr>
          <a:endParaRPr lang="tr-TR" dirty="0"/>
        </a:p>
      </dgm:t>
    </dgm:pt>
    <dgm:pt modelId="{C660734A-2133-9745-BEDB-844904CC201E}" type="parTrans" cxnId="{109E5057-44DF-7247-B8B1-DE9813AA2E8B}">
      <dgm:prSet/>
      <dgm:spPr/>
      <dgm:t>
        <a:bodyPr/>
        <a:lstStyle/>
        <a:p>
          <a:endParaRPr lang="tr-TR"/>
        </a:p>
      </dgm:t>
    </dgm:pt>
    <dgm:pt modelId="{1EE6E730-D9F4-8C46-B69E-599FE4F257A8}" type="sibTrans" cxnId="{109E5057-44DF-7247-B8B1-DE9813AA2E8B}">
      <dgm:prSet/>
      <dgm:spPr/>
      <dgm:t>
        <a:bodyPr/>
        <a:lstStyle/>
        <a:p>
          <a:endParaRPr lang="tr-TR"/>
        </a:p>
      </dgm:t>
    </dgm:pt>
    <dgm:pt modelId="{FC2FC892-E6A0-3F43-A1BA-98E7E2122476}">
      <dgm:prSet custT="1"/>
      <dgm:spPr/>
      <dgm:t>
        <a:bodyPr/>
        <a:lstStyle/>
        <a:p>
          <a:pPr>
            <a:lnSpc>
              <a:spcPct val="100000"/>
            </a:lnSpc>
            <a:defRPr b="1"/>
          </a:pPr>
          <a:endParaRPr lang="tr-TR" sz="1700" dirty="0"/>
        </a:p>
        <a:p>
          <a:pPr>
            <a:lnSpc>
              <a:spcPct val="100000"/>
            </a:lnSpc>
            <a:defRPr b="1"/>
          </a:pPr>
          <a:endParaRPr lang="tr-TR" sz="1700" dirty="0"/>
        </a:p>
        <a:p>
          <a:pPr>
            <a:lnSpc>
              <a:spcPct val="100000"/>
            </a:lnSpc>
            <a:defRPr b="1"/>
          </a:pPr>
          <a:r>
            <a:rPr lang="tr-TR" sz="2400" dirty="0"/>
            <a:t>Kaza Önleme ve Uyarı Sistemleri</a:t>
          </a:r>
        </a:p>
      </dgm:t>
    </dgm:pt>
    <dgm:pt modelId="{26032061-DDF6-2C41-BC43-18FC07529682}" type="parTrans" cxnId="{D165420A-341E-6145-84C6-446566360012}">
      <dgm:prSet/>
      <dgm:spPr/>
      <dgm:t>
        <a:bodyPr/>
        <a:lstStyle/>
        <a:p>
          <a:endParaRPr lang="tr-TR"/>
        </a:p>
      </dgm:t>
    </dgm:pt>
    <dgm:pt modelId="{40102670-A300-AD41-B6E3-66F9547833F5}" type="sibTrans" cxnId="{D165420A-341E-6145-84C6-446566360012}">
      <dgm:prSet/>
      <dgm:spPr/>
      <dgm:t>
        <a:bodyPr/>
        <a:lstStyle/>
        <a:p>
          <a:endParaRPr lang="tr-TR"/>
        </a:p>
      </dgm:t>
    </dgm:pt>
    <dgm:pt modelId="{E0518686-9495-ED4E-8803-D3B4F8D42C36}">
      <dgm:prSet/>
      <dgm:spPr/>
      <dgm:t>
        <a:bodyPr/>
        <a:lstStyle/>
        <a:p>
          <a:pPr>
            <a:lnSpc>
              <a:spcPct val="100000"/>
            </a:lnSpc>
          </a:pPr>
          <a:endParaRPr lang="tr-TR" dirty="0"/>
        </a:p>
      </dgm:t>
    </dgm:pt>
    <dgm:pt modelId="{1D2520F3-B1EE-3A43-9159-8BDCE982811B}" type="parTrans" cxnId="{F3A78BC5-C536-2C45-A14F-6C47A035A546}">
      <dgm:prSet/>
      <dgm:spPr/>
      <dgm:t>
        <a:bodyPr/>
        <a:lstStyle/>
        <a:p>
          <a:endParaRPr lang="tr-TR"/>
        </a:p>
      </dgm:t>
    </dgm:pt>
    <dgm:pt modelId="{28683064-B7DB-D547-BB85-F9019922FCBE}" type="sibTrans" cxnId="{F3A78BC5-C536-2C45-A14F-6C47A035A546}">
      <dgm:prSet/>
      <dgm:spPr/>
      <dgm:t>
        <a:bodyPr/>
        <a:lstStyle/>
        <a:p>
          <a:endParaRPr lang="tr-TR"/>
        </a:p>
      </dgm:t>
    </dgm:pt>
    <dgm:pt modelId="{5C87B6CE-D7D2-4CAA-8F66-A4B83DE2C4CC}" type="pres">
      <dgm:prSet presAssocID="{4669E35C-CEB8-1B4F-A2C6-74F529B4318A}" presName="Root" presStyleCnt="0">
        <dgm:presLayoutVars>
          <dgm:dir/>
          <dgm:resizeHandles val="exact"/>
        </dgm:presLayoutVars>
      </dgm:prSet>
      <dgm:spPr/>
    </dgm:pt>
    <dgm:pt modelId="{3FFB4FC8-FA5A-4033-8BB2-04668753728B}" type="pres">
      <dgm:prSet presAssocID="{495928CF-9F08-F14D-9B75-9271AD3CCC06}" presName="Composite" presStyleCnt="0"/>
      <dgm:spPr/>
    </dgm:pt>
    <dgm:pt modelId="{DF338EC9-4CF7-460C-B633-E256091C16F5}" type="pres">
      <dgm:prSet presAssocID="{495928CF-9F08-F14D-9B75-9271AD3CCC06}"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0014" r="23233" b="-5"/>
          <a:stretch>
            <a:fillRect l="-25000" r="-25000"/>
          </a:stretch>
        </a:blipFill>
      </dgm:spPr>
      <dgm:extLst>
        <a:ext uri="{E40237B7-FDA0-4F09-8148-C483321AD2D9}">
          <dgm14:cNvPr xmlns:dgm14="http://schemas.microsoft.com/office/drawing/2010/diagram" id="0" name="" descr="Bir sokak trafiğinin bulanık mikro görüntüsü"/>
        </a:ext>
      </dgm:extLst>
    </dgm:pt>
    <dgm:pt modelId="{F7017B8C-065C-42D0-927F-F443CDEC68B0}" type="pres">
      <dgm:prSet presAssocID="{495928CF-9F08-F14D-9B75-9271AD3CCC06}" presName="Subtitle" presStyleLbl="revTx" presStyleIdx="0" presStyleCnt="6">
        <dgm:presLayoutVars>
          <dgm:chMax val="0"/>
          <dgm:bulletEnabled/>
        </dgm:presLayoutVars>
      </dgm:prSet>
      <dgm:spPr/>
    </dgm:pt>
    <dgm:pt modelId="{22B5FA20-25DD-4F64-86D9-B027631BCECE}" type="pres">
      <dgm:prSet presAssocID="{495928CF-9F08-F14D-9B75-9271AD3CCC06}" presName="Description" presStyleLbl="revTx" presStyleIdx="1" presStyleCnt="6">
        <dgm:presLayoutVars>
          <dgm:bulletEnabled/>
        </dgm:presLayoutVars>
      </dgm:prSet>
      <dgm:spPr/>
    </dgm:pt>
    <dgm:pt modelId="{78049601-2A67-4AE5-B3E8-3FAC1B8E1A46}" type="pres">
      <dgm:prSet presAssocID="{858DF377-1147-254F-868B-7B5BC76FF137}" presName="sibTrans" presStyleLbl="sibTrans2D1" presStyleIdx="0" presStyleCnt="0"/>
      <dgm:spPr/>
    </dgm:pt>
    <dgm:pt modelId="{25BC8DB1-186B-446F-A522-A62D51CF3238}" type="pres">
      <dgm:prSet presAssocID="{3AE66A13-7A04-1847-92C7-3AB7D32A1B8D}" presName="Composite" presStyleCnt="0"/>
      <dgm:spPr/>
    </dgm:pt>
    <dgm:pt modelId="{612356CE-6423-4A6D-AE44-15CD2E2CF15D}" type="pres">
      <dgm:prSet presAssocID="{3AE66A13-7A04-1847-92C7-3AB7D32A1B8D}"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4039" r="25963" b="5"/>
          <a:stretch>
            <a:fillRect l="-50000" r="-50000"/>
          </a:stretch>
        </a:blipFill>
      </dgm:spPr>
      <dgm:extLst>
        <a:ext uri="{E40237B7-FDA0-4F09-8148-C483321AD2D9}">
          <dgm14:cNvPr xmlns:dgm14="http://schemas.microsoft.com/office/drawing/2010/diagram" id="0" name="" descr="Yapay Zeka teknolojisi araç iç şehir arka planlar için Futuristik göz, Yapay Zeka, Küre - Navigasyon Ekipmanları, DataBeyin Dalgası, Yapay Zeka, şehir. Veri, Yüz tanıma"/>
        </a:ext>
      </dgm:extLst>
    </dgm:pt>
    <dgm:pt modelId="{E45E9516-4363-4BF3-B3E3-C4BE4637AF4A}" type="pres">
      <dgm:prSet presAssocID="{3AE66A13-7A04-1847-92C7-3AB7D32A1B8D}" presName="Subtitle" presStyleLbl="revTx" presStyleIdx="2" presStyleCnt="6" custLinFactNeighborX="-640">
        <dgm:presLayoutVars>
          <dgm:chMax val="0"/>
          <dgm:bulletEnabled/>
        </dgm:presLayoutVars>
      </dgm:prSet>
      <dgm:spPr/>
    </dgm:pt>
    <dgm:pt modelId="{C4D8A298-43F8-4C88-9234-D17204E56FFE}" type="pres">
      <dgm:prSet presAssocID="{3AE66A13-7A04-1847-92C7-3AB7D32A1B8D}" presName="Description" presStyleLbl="revTx" presStyleIdx="3" presStyleCnt="6">
        <dgm:presLayoutVars>
          <dgm:bulletEnabled/>
        </dgm:presLayoutVars>
      </dgm:prSet>
      <dgm:spPr/>
    </dgm:pt>
    <dgm:pt modelId="{7AD7AE36-5070-4C43-BC56-C623EA997013}" type="pres">
      <dgm:prSet presAssocID="{C842ABBB-824B-1743-8716-8DFC4D7A7C0B}" presName="sibTrans" presStyleLbl="sibTrans2D1" presStyleIdx="0" presStyleCnt="0"/>
      <dgm:spPr/>
    </dgm:pt>
    <dgm:pt modelId="{D654BFC8-D006-42DE-898D-BE87760821CA}" type="pres">
      <dgm:prSet presAssocID="{FC2FC892-E6A0-3F43-A1BA-98E7E2122476}" presName="Composite" presStyleCnt="0"/>
      <dgm:spPr/>
    </dgm:pt>
    <dgm:pt modelId="{8B846AA0-0E19-46DE-83BA-805C1834873B}" type="pres">
      <dgm:prSet presAssocID="{FC2FC892-E6A0-3F43-A1BA-98E7E2122476}"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11523" r="13476" b="-1"/>
          <a:stretch>
            <a:fillRect l="-17000" r="-17000"/>
          </a:stretch>
        </a:blipFill>
      </dgm:spPr>
      <dgm:extLst>
        <a:ext uri="{E40237B7-FDA0-4F09-8148-C483321AD2D9}">
          <dgm14:cNvPr xmlns:dgm14="http://schemas.microsoft.com/office/drawing/2010/diagram" id="0" name="" descr="Sürücüsüz araba, otomatik pilot, otonom araç"/>
        </a:ext>
      </dgm:extLst>
    </dgm:pt>
    <dgm:pt modelId="{6BBA2A34-6151-4AC8-B3E4-6EA7790137E2}" type="pres">
      <dgm:prSet presAssocID="{FC2FC892-E6A0-3F43-A1BA-98E7E2122476}" presName="Subtitle" presStyleLbl="revTx" presStyleIdx="4" presStyleCnt="6">
        <dgm:presLayoutVars>
          <dgm:chMax val="0"/>
          <dgm:bulletEnabled/>
        </dgm:presLayoutVars>
      </dgm:prSet>
      <dgm:spPr/>
    </dgm:pt>
    <dgm:pt modelId="{EFCC2F10-0AE7-4FDC-B673-0447CB792782}" type="pres">
      <dgm:prSet presAssocID="{FC2FC892-E6A0-3F43-A1BA-98E7E2122476}" presName="Description" presStyleLbl="revTx" presStyleIdx="5" presStyleCnt="6">
        <dgm:presLayoutVars>
          <dgm:bulletEnabled/>
        </dgm:presLayoutVars>
      </dgm:prSet>
      <dgm:spPr/>
    </dgm:pt>
  </dgm:ptLst>
  <dgm:cxnLst>
    <dgm:cxn modelId="{D165420A-341E-6145-84C6-446566360012}" srcId="{4669E35C-CEB8-1B4F-A2C6-74F529B4318A}" destId="{FC2FC892-E6A0-3F43-A1BA-98E7E2122476}" srcOrd="2" destOrd="0" parTransId="{26032061-DDF6-2C41-BC43-18FC07529682}" sibTransId="{40102670-A300-AD41-B6E3-66F9547833F5}"/>
    <dgm:cxn modelId="{FD9A2736-0339-8943-BC5A-EC1B6EC5F4DB}" type="presOf" srcId="{495928CF-9F08-F14D-9B75-9271AD3CCC06}" destId="{F7017B8C-065C-42D0-927F-F443CDEC68B0}" srcOrd="0" destOrd="0" presId="urn:microsoft.com/office/officeart/2024/3/layout/verticalVisualTextBlock1"/>
    <dgm:cxn modelId="{EC04363A-F039-DD46-9E32-5BB8D860D478}" type="presOf" srcId="{FC2FC892-E6A0-3F43-A1BA-98E7E2122476}" destId="{6BBA2A34-6151-4AC8-B3E4-6EA7790137E2}" srcOrd="0" destOrd="0" presId="urn:microsoft.com/office/officeart/2024/3/layout/verticalVisualTextBlock1"/>
    <dgm:cxn modelId="{109E5057-44DF-7247-B8B1-DE9813AA2E8B}" srcId="{3AE66A13-7A04-1847-92C7-3AB7D32A1B8D}" destId="{87DF5574-BD17-1642-9867-176F39DE2657}" srcOrd="0" destOrd="0" parTransId="{C660734A-2133-9745-BEDB-844904CC201E}" sibTransId="{1EE6E730-D9F4-8C46-B69E-599FE4F257A8}"/>
    <dgm:cxn modelId="{F564C759-AB83-5647-948E-059055590B53}" type="presOf" srcId="{858DF377-1147-254F-868B-7B5BC76FF137}" destId="{78049601-2A67-4AE5-B3E8-3FAC1B8E1A46}" srcOrd="0" destOrd="0" presId="urn:microsoft.com/office/officeart/2024/3/layout/verticalVisualTextBlock1"/>
    <dgm:cxn modelId="{42B26E5A-9853-304B-93FA-71795BE2D050}" type="presOf" srcId="{3AE66A13-7A04-1847-92C7-3AB7D32A1B8D}" destId="{E45E9516-4363-4BF3-B3E3-C4BE4637AF4A}" srcOrd="0" destOrd="0" presId="urn:microsoft.com/office/officeart/2024/3/layout/verticalVisualTextBlock1"/>
    <dgm:cxn modelId="{3BC41C5C-BC91-C045-8193-833523D0C3F5}" type="presOf" srcId="{90246089-D1FE-724C-9B4A-C7B708D91B14}" destId="{22B5FA20-25DD-4F64-86D9-B027631BCECE}" srcOrd="0" destOrd="0" presId="urn:microsoft.com/office/officeart/2024/3/layout/verticalVisualTextBlock1"/>
    <dgm:cxn modelId="{FC5E0681-C7F0-4540-B9C7-6714DC35EDD9}" type="presOf" srcId="{87DF5574-BD17-1642-9867-176F39DE2657}" destId="{C4D8A298-43F8-4C88-9234-D17204E56FFE}" srcOrd="0" destOrd="0" presId="urn:microsoft.com/office/officeart/2024/3/layout/verticalVisualTextBlock1"/>
    <dgm:cxn modelId="{956C79A8-7E17-CF4B-AC3F-33D66361DD92}" srcId="{4669E35C-CEB8-1B4F-A2C6-74F529B4318A}" destId="{3AE66A13-7A04-1847-92C7-3AB7D32A1B8D}" srcOrd="1" destOrd="0" parTransId="{61A6B0E3-D120-114A-B3AB-7CB73CEB8697}" sibTransId="{C842ABBB-824B-1743-8716-8DFC4D7A7C0B}"/>
    <dgm:cxn modelId="{36FEA0B5-BCF1-9548-8143-052525810835}" type="presOf" srcId="{4669E35C-CEB8-1B4F-A2C6-74F529B4318A}" destId="{5C87B6CE-D7D2-4CAA-8F66-A4B83DE2C4CC}" srcOrd="0" destOrd="0" presId="urn:microsoft.com/office/officeart/2024/3/layout/verticalVisualTextBlock1"/>
    <dgm:cxn modelId="{F3A78BC5-C536-2C45-A14F-6C47A035A546}" srcId="{FC2FC892-E6A0-3F43-A1BA-98E7E2122476}" destId="{E0518686-9495-ED4E-8803-D3B4F8D42C36}" srcOrd="0" destOrd="0" parTransId="{1D2520F3-B1EE-3A43-9159-8BDCE982811B}" sibTransId="{28683064-B7DB-D547-BB85-F9019922FCBE}"/>
    <dgm:cxn modelId="{4C8276C9-31A7-5942-BD2A-6C609D93D52B}" type="presOf" srcId="{C842ABBB-824B-1743-8716-8DFC4D7A7C0B}" destId="{7AD7AE36-5070-4C43-BC56-C623EA997013}" srcOrd="0" destOrd="0" presId="urn:microsoft.com/office/officeart/2024/3/layout/verticalVisualTextBlock1"/>
    <dgm:cxn modelId="{2CAD6FCF-610B-7540-A70A-534A1CABA3D2}" srcId="{495928CF-9F08-F14D-9B75-9271AD3CCC06}" destId="{90246089-D1FE-724C-9B4A-C7B708D91B14}" srcOrd="0" destOrd="0" parTransId="{E8F19204-F30B-5440-AF71-6820BC5360D2}" sibTransId="{2BC629FF-FCE5-314D-8D53-94F0B4FB6EA0}"/>
    <dgm:cxn modelId="{250025D6-5D1B-F24F-9267-F7C7498205C7}" srcId="{4669E35C-CEB8-1B4F-A2C6-74F529B4318A}" destId="{495928CF-9F08-F14D-9B75-9271AD3CCC06}" srcOrd="0" destOrd="0" parTransId="{17E0164C-C43F-3946-82EF-044366AE2B07}" sibTransId="{858DF377-1147-254F-868B-7B5BC76FF137}"/>
    <dgm:cxn modelId="{7D042CF6-EA81-664D-B890-E12F721B29DF}" type="presOf" srcId="{E0518686-9495-ED4E-8803-D3B4F8D42C36}" destId="{EFCC2F10-0AE7-4FDC-B673-0447CB792782}" srcOrd="0" destOrd="0" presId="urn:microsoft.com/office/officeart/2024/3/layout/verticalVisualTextBlock1"/>
    <dgm:cxn modelId="{73543893-D40C-7546-A2E5-3F8322729EB6}" type="presParOf" srcId="{5C87B6CE-D7D2-4CAA-8F66-A4B83DE2C4CC}" destId="{3FFB4FC8-FA5A-4033-8BB2-04668753728B}" srcOrd="0" destOrd="0" presId="urn:microsoft.com/office/officeart/2024/3/layout/verticalVisualTextBlock1"/>
    <dgm:cxn modelId="{D3F049A4-AE25-2E4D-9AA2-A9170AFEF319}" type="presParOf" srcId="{3FFB4FC8-FA5A-4033-8BB2-04668753728B}" destId="{DF338EC9-4CF7-460C-B633-E256091C16F5}" srcOrd="0" destOrd="0" presId="urn:microsoft.com/office/officeart/2024/3/layout/verticalVisualTextBlock1"/>
    <dgm:cxn modelId="{37AAF32D-D7A7-7440-847C-BBE540409D44}" type="presParOf" srcId="{3FFB4FC8-FA5A-4033-8BB2-04668753728B}" destId="{F7017B8C-065C-42D0-927F-F443CDEC68B0}" srcOrd="1" destOrd="0" presId="urn:microsoft.com/office/officeart/2024/3/layout/verticalVisualTextBlock1"/>
    <dgm:cxn modelId="{036D54F8-1684-B441-BE39-3A174653B161}" type="presParOf" srcId="{3FFB4FC8-FA5A-4033-8BB2-04668753728B}" destId="{22B5FA20-25DD-4F64-86D9-B027631BCECE}" srcOrd="2" destOrd="0" presId="urn:microsoft.com/office/officeart/2024/3/layout/verticalVisualTextBlock1"/>
    <dgm:cxn modelId="{8A7A87C0-7077-5D40-9222-336CAA17DAC9}" type="presParOf" srcId="{5C87B6CE-D7D2-4CAA-8F66-A4B83DE2C4CC}" destId="{78049601-2A67-4AE5-B3E8-3FAC1B8E1A46}" srcOrd="1" destOrd="0" presId="urn:microsoft.com/office/officeart/2024/3/layout/verticalVisualTextBlock1"/>
    <dgm:cxn modelId="{E5CFF8E7-51A8-3C4E-8F3D-30E756AFF5D5}" type="presParOf" srcId="{5C87B6CE-D7D2-4CAA-8F66-A4B83DE2C4CC}" destId="{25BC8DB1-186B-446F-A522-A62D51CF3238}" srcOrd="2" destOrd="0" presId="urn:microsoft.com/office/officeart/2024/3/layout/verticalVisualTextBlock1"/>
    <dgm:cxn modelId="{7334D7F8-4189-4F4B-B7E7-76576B7840F3}" type="presParOf" srcId="{25BC8DB1-186B-446F-A522-A62D51CF3238}" destId="{612356CE-6423-4A6D-AE44-15CD2E2CF15D}" srcOrd="0" destOrd="0" presId="urn:microsoft.com/office/officeart/2024/3/layout/verticalVisualTextBlock1"/>
    <dgm:cxn modelId="{675C2F74-BA80-644D-8400-9094713027BB}" type="presParOf" srcId="{25BC8DB1-186B-446F-A522-A62D51CF3238}" destId="{E45E9516-4363-4BF3-B3E3-C4BE4637AF4A}" srcOrd="1" destOrd="0" presId="urn:microsoft.com/office/officeart/2024/3/layout/verticalVisualTextBlock1"/>
    <dgm:cxn modelId="{3775B753-744F-6F4F-9A79-F0387BCC0621}" type="presParOf" srcId="{25BC8DB1-186B-446F-A522-A62D51CF3238}" destId="{C4D8A298-43F8-4C88-9234-D17204E56FFE}" srcOrd="2" destOrd="0" presId="urn:microsoft.com/office/officeart/2024/3/layout/verticalVisualTextBlock1"/>
    <dgm:cxn modelId="{E132AB55-F054-2B41-BB13-453D06BE0E4B}" type="presParOf" srcId="{5C87B6CE-D7D2-4CAA-8F66-A4B83DE2C4CC}" destId="{7AD7AE36-5070-4C43-BC56-C623EA997013}" srcOrd="3" destOrd="0" presId="urn:microsoft.com/office/officeart/2024/3/layout/verticalVisualTextBlock1"/>
    <dgm:cxn modelId="{270B9D8F-FB56-C941-B752-A7D726017F89}" type="presParOf" srcId="{5C87B6CE-D7D2-4CAA-8F66-A4B83DE2C4CC}" destId="{D654BFC8-D006-42DE-898D-BE87760821CA}" srcOrd="4" destOrd="0" presId="urn:microsoft.com/office/officeart/2024/3/layout/verticalVisualTextBlock1"/>
    <dgm:cxn modelId="{251CA7AD-3FF1-A944-B9D6-61CB3805E799}" type="presParOf" srcId="{D654BFC8-D006-42DE-898D-BE87760821CA}" destId="{8B846AA0-0E19-46DE-83BA-805C1834873B}" srcOrd="0" destOrd="0" presId="urn:microsoft.com/office/officeart/2024/3/layout/verticalVisualTextBlock1"/>
    <dgm:cxn modelId="{60B231AE-7343-DD4F-8F80-41605E4EA3BD}" type="presParOf" srcId="{D654BFC8-D006-42DE-898D-BE87760821CA}" destId="{6BBA2A34-6151-4AC8-B3E4-6EA7790137E2}" srcOrd="1" destOrd="0" presId="urn:microsoft.com/office/officeart/2024/3/layout/verticalVisualTextBlock1"/>
    <dgm:cxn modelId="{98DB9209-2FBC-414F-B28E-B778E3FFC3D9}" type="presParOf" srcId="{D654BFC8-D006-42DE-898D-BE87760821CA}" destId="{EFCC2F10-0AE7-4FDC-B673-0447CB792782}"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38EC9-4CF7-460C-B633-E256091C16F5}">
      <dsp:nvSpPr>
        <dsp:cNvPr id="0" name=""/>
        <dsp:cNvSpPr/>
      </dsp:nvSpPr>
      <dsp:spPr>
        <a:xfrm>
          <a:off x="0" y="0"/>
          <a:ext cx="1638923" cy="163892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0014" r="23233" b="-5"/>
          <a:stretch>
            <a:fillRect l="-25000" r="-25000"/>
          </a:stretch>
        </a:blipFill>
        <a:ln>
          <a:noFill/>
        </a:ln>
        <a:effectLst/>
      </dsp:spPr>
      <dsp:style>
        <a:lnRef idx="0">
          <a:scrgbClr r="0" g="0" b="0"/>
        </a:lnRef>
        <a:fillRef idx="3">
          <a:scrgbClr r="0" g="0" b="0"/>
        </a:fillRef>
        <a:effectRef idx="2">
          <a:scrgbClr r="0" g="0" b="0"/>
        </a:effectRef>
        <a:fontRef idx="minor">
          <a:schemeClr val="lt1"/>
        </a:fontRef>
      </dsp:style>
    </dsp:sp>
    <dsp:sp modelId="{F7017B8C-065C-42D0-927F-F443CDEC68B0}">
      <dsp:nvSpPr>
        <dsp:cNvPr id="0" name=""/>
        <dsp:cNvSpPr/>
      </dsp:nvSpPr>
      <dsp:spPr>
        <a:xfrm>
          <a:off x="1818923" y="0"/>
          <a:ext cx="3073384" cy="122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21590" bIns="21590" numCol="1" spcCol="1270" anchor="t" anchorCtr="0">
          <a:noAutofit/>
        </a:bodyPr>
        <a:lstStyle/>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r>
            <a:rPr lang="tr-TR" sz="2400" kern="1200" dirty="0"/>
            <a:t>Trafik Akışının Optimizasyonu</a:t>
          </a:r>
        </a:p>
      </dsp:txBody>
      <dsp:txXfrm>
        <a:off x="1818923" y="0"/>
        <a:ext cx="3073384" cy="1229353"/>
      </dsp:txXfrm>
    </dsp:sp>
    <dsp:sp modelId="{22B5FA20-25DD-4F64-86D9-B027631BCECE}">
      <dsp:nvSpPr>
        <dsp:cNvPr id="0" name=""/>
        <dsp:cNvSpPr/>
      </dsp:nvSpPr>
      <dsp:spPr>
        <a:xfrm>
          <a:off x="1818923" y="1229353"/>
          <a:ext cx="3073384" cy="434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endParaRPr lang="tr-TR" sz="1400" kern="1200" dirty="0"/>
        </a:p>
      </dsp:txBody>
      <dsp:txXfrm>
        <a:off x="1818923" y="1229353"/>
        <a:ext cx="3073384" cy="434073"/>
      </dsp:txXfrm>
    </dsp:sp>
    <dsp:sp modelId="{612356CE-6423-4A6D-AE44-15CD2E2CF15D}">
      <dsp:nvSpPr>
        <dsp:cNvPr id="0" name=""/>
        <dsp:cNvSpPr/>
      </dsp:nvSpPr>
      <dsp:spPr>
        <a:xfrm>
          <a:off x="0" y="1796501"/>
          <a:ext cx="1638923" cy="163892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4039" r="25963" b="5"/>
          <a:stretch>
            <a:fillRect l="-50000" r="-50000"/>
          </a:stretch>
        </a:blipFill>
        <a:ln>
          <a:noFill/>
        </a:ln>
        <a:effectLst/>
      </dsp:spPr>
      <dsp:style>
        <a:lnRef idx="0">
          <a:scrgbClr r="0" g="0" b="0"/>
        </a:lnRef>
        <a:fillRef idx="3">
          <a:scrgbClr r="0" g="0" b="0"/>
        </a:fillRef>
        <a:effectRef idx="2">
          <a:scrgbClr r="0" g="0" b="0"/>
        </a:effectRef>
        <a:fontRef idx="minor">
          <a:schemeClr val="lt1"/>
        </a:fontRef>
      </dsp:style>
    </dsp:sp>
    <dsp:sp modelId="{E45E9516-4363-4BF3-B3E3-C4BE4637AF4A}">
      <dsp:nvSpPr>
        <dsp:cNvPr id="0" name=""/>
        <dsp:cNvSpPr/>
      </dsp:nvSpPr>
      <dsp:spPr>
        <a:xfrm>
          <a:off x="1799253" y="1796501"/>
          <a:ext cx="3073384" cy="122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21590" bIns="21590" numCol="1" spcCol="1270" anchor="t" anchorCtr="0">
          <a:noAutofit/>
        </a:bodyPr>
        <a:lstStyle/>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r>
            <a:rPr lang="tr-TR" sz="2400" kern="1200" dirty="0"/>
            <a:t>Veri Tabanlı Trafik Yönetimi</a:t>
          </a:r>
        </a:p>
      </dsp:txBody>
      <dsp:txXfrm>
        <a:off x="1799253" y="1796501"/>
        <a:ext cx="3073384" cy="1229353"/>
      </dsp:txXfrm>
    </dsp:sp>
    <dsp:sp modelId="{C4D8A298-43F8-4C88-9234-D17204E56FFE}">
      <dsp:nvSpPr>
        <dsp:cNvPr id="0" name=""/>
        <dsp:cNvSpPr/>
      </dsp:nvSpPr>
      <dsp:spPr>
        <a:xfrm>
          <a:off x="1818923" y="3025855"/>
          <a:ext cx="3073384" cy="434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endParaRPr lang="tr-TR" sz="1400" kern="1200" dirty="0"/>
        </a:p>
      </dsp:txBody>
      <dsp:txXfrm>
        <a:off x="1818923" y="3025855"/>
        <a:ext cx="3073384" cy="434073"/>
      </dsp:txXfrm>
    </dsp:sp>
    <dsp:sp modelId="{8B846AA0-0E19-46DE-83BA-805C1834873B}">
      <dsp:nvSpPr>
        <dsp:cNvPr id="0" name=""/>
        <dsp:cNvSpPr/>
      </dsp:nvSpPr>
      <dsp:spPr>
        <a:xfrm>
          <a:off x="0" y="3593002"/>
          <a:ext cx="1638923" cy="163892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11523" r="13476" b="-1"/>
          <a:stretch>
            <a:fillRect l="-17000" r="-17000"/>
          </a:stretch>
        </a:blipFill>
        <a:ln>
          <a:noFill/>
        </a:ln>
        <a:effectLst/>
      </dsp:spPr>
      <dsp:style>
        <a:lnRef idx="0">
          <a:scrgbClr r="0" g="0" b="0"/>
        </a:lnRef>
        <a:fillRef idx="3">
          <a:scrgbClr r="0" g="0" b="0"/>
        </a:fillRef>
        <a:effectRef idx="2">
          <a:scrgbClr r="0" g="0" b="0"/>
        </a:effectRef>
        <a:fontRef idx="minor">
          <a:schemeClr val="lt1"/>
        </a:fontRef>
      </dsp:style>
    </dsp:sp>
    <dsp:sp modelId="{6BBA2A34-6151-4AC8-B3E4-6EA7790137E2}">
      <dsp:nvSpPr>
        <dsp:cNvPr id="0" name=""/>
        <dsp:cNvSpPr/>
      </dsp:nvSpPr>
      <dsp:spPr>
        <a:xfrm>
          <a:off x="1818923" y="3593002"/>
          <a:ext cx="3073384" cy="1229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1590" rIns="21590" bIns="21590" numCol="1" spcCol="1270" anchor="t" anchorCtr="0">
          <a:noAutofit/>
        </a:bodyPr>
        <a:lstStyle/>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endParaRPr lang="tr-TR" sz="1700" kern="1200" dirty="0"/>
        </a:p>
        <a:p>
          <a:pPr marL="0" lvl="0" indent="0" algn="l" defTabSz="755650">
            <a:lnSpc>
              <a:spcPct val="100000"/>
            </a:lnSpc>
            <a:spcBef>
              <a:spcPct val="0"/>
            </a:spcBef>
            <a:spcAft>
              <a:spcPct val="35000"/>
            </a:spcAft>
            <a:buNone/>
            <a:defRPr b="1"/>
          </a:pPr>
          <a:r>
            <a:rPr lang="tr-TR" sz="2400" kern="1200" dirty="0"/>
            <a:t>Kaza Önleme ve Uyarı Sistemleri</a:t>
          </a:r>
        </a:p>
      </dsp:txBody>
      <dsp:txXfrm>
        <a:off x="1818923" y="3593002"/>
        <a:ext cx="3073384" cy="1229353"/>
      </dsp:txXfrm>
    </dsp:sp>
    <dsp:sp modelId="{EFCC2F10-0AE7-4FDC-B673-0447CB792782}">
      <dsp:nvSpPr>
        <dsp:cNvPr id="0" name=""/>
        <dsp:cNvSpPr/>
      </dsp:nvSpPr>
      <dsp:spPr>
        <a:xfrm>
          <a:off x="1818923" y="4822356"/>
          <a:ext cx="3073384" cy="434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endParaRPr lang="tr-TR" sz="1400" kern="1200" dirty="0"/>
        </a:p>
      </dsp:txBody>
      <dsp:txXfrm>
        <a:off x="1818923" y="4822356"/>
        <a:ext cx="3073384" cy="434073"/>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CD66FA-8BA1-BB47-A848-79766E4EC6A9}" type="datetimeFigureOut">
              <a:rPr lang="tr-TR" smtClean="0"/>
              <a:t>14.08.2026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DD877-4F8E-E649-A802-8FB7C0589568}" type="slidenum">
              <a:rPr lang="tr-TR" smtClean="0"/>
              <a:t>‹#›</a:t>
            </a:fld>
            <a:endParaRPr lang="tr-TR"/>
          </a:p>
        </p:txBody>
      </p:sp>
    </p:spTree>
    <p:extLst>
      <p:ext uri="{BB962C8B-B14F-4D97-AF65-F5344CB8AC3E}">
        <p14:creationId xmlns:p14="http://schemas.microsoft.com/office/powerpoint/2010/main" val="3971819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txBody>
          <a:bodyPr/>
          <a:lstStyle/>
          <a:p>
            <a:endParaRPr lang="tr-TR"/>
          </a:p>
        </p:txBody>
      </p:sp>
      <p:sp>
        <p:nvSpPr>
          <p:cNvPr id="3" name="Not Yer Tutucusu 2"/>
          <p:cNvSpPr>
            <a:spLocks noGrp="1"/>
          </p:cNvSpPr>
          <p:nvPr>
            <p:ph type="body" idx="1"/>
          </p:nvPr>
        </p:nvSpPr>
        <p:spPr/>
        <p:txBody>
          <a:bodyPr/>
          <a:lstStyle/>
          <a:p>
            <a:r>
              <a:rPr lang="tr-TR"/>
              <a:t>Resim kaynağı: Microsoft 365 içerik kitaplığı
- Hızlı erişim
- Kullanıcı memnuniyeti
- Dijital rekabet avantajı
- Kolay güncelleme</a:t>
            </a:r>
          </a:p>
        </p:txBody>
      </p:sp>
      <p:sp>
        <p:nvSpPr>
          <p:cNvPr id="4" name="Slayt Numarası Yer Tutucusu 3"/>
          <p:cNvSpPr>
            <a:spLocks noGrp="1"/>
          </p:cNvSpPr>
          <p:nvPr>
            <p:ph type="sldNum" sz="quarter" idx="5"/>
          </p:nvPr>
        </p:nvSpPr>
        <p:spPr/>
        <p:txBody>
          <a:bodyPr/>
          <a:lstStyle/>
          <a:p>
            <a:fld id="{173DD877-4F8E-E649-A802-8FB7C0589568}" type="slidenum">
              <a:rPr lang="tr-TR" smtClean="0"/>
              <a:t>63</a:t>
            </a:fld>
            <a:endParaRPr lang="tr-TR"/>
          </a:p>
        </p:txBody>
      </p:sp>
    </p:spTree>
    <p:extLst>
      <p:ext uri="{BB962C8B-B14F-4D97-AF65-F5344CB8AC3E}">
        <p14:creationId xmlns:p14="http://schemas.microsoft.com/office/powerpoint/2010/main" val="1386424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txBody>
          <a:bodyPr/>
          <a:lstStyle/>
          <a:p>
            <a:endParaRPr lang="tr-TR"/>
          </a:p>
        </p:txBody>
      </p:sp>
      <p:sp>
        <p:nvSpPr>
          <p:cNvPr id="3" name="Not Yer Tutucusu 2"/>
          <p:cNvSpPr>
            <a:spLocks noGrp="1"/>
          </p:cNvSpPr>
          <p:nvPr>
            <p:ph type="body" idx="1"/>
          </p:nvPr>
        </p:nvSpPr>
        <p:spPr/>
        <p:txBody>
          <a:bodyPr/>
          <a:lstStyle/>
          <a:p>
            <a:r>
              <a:rPr lang="tr-TR"/>
              <a:t>Resim kaynağı: Microsoft 365 içerik kitaplığı
Bu başlık altında bilişim teknolojilerinin eğitim, sağlık, ticaret ve iletişim gibi farklı alanlarda nasıl kullanıldığına odaklanılır. Görsel olarak bilgisayar, tablet, ağ bağlantısı ve veri akışını simgeleyen ikonlar veya bir infografik kullanılabilir. Başlıklar 36 punto büyüklüğünde olmalıdır.</a:t>
            </a:r>
          </a:p>
        </p:txBody>
      </p:sp>
      <p:sp>
        <p:nvSpPr>
          <p:cNvPr id="4" name="Slayt Numarası Yer Tutucusu 3"/>
          <p:cNvSpPr>
            <a:spLocks noGrp="1"/>
          </p:cNvSpPr>
          <p:nvPr>
            <p:ph type="sldNum" sz="quarter" idx="5"/>
          </p:nvPr>
        </p:nvSpPr>
        <p:spPr/>
        <p:txBody>
          <a:bodyPr/>
          <a:lstStyle/>
          <a:p>
            <a:fld id="{173DD877-4F8E-E649-A802-8FB7C0589568}" type="slidenum">
              <a:rPr lang="tr-TR" smtClean="0"/>
              <a:t>64</a:t>
            </a:fld>
            <a:endParaRPr lang="tr-TR"/>
          </a:p>
        </p:txBody>
      </p:sp>
    </p:spTree>
    <p:extLst>
      <p:ext uri="{BB962C8B-B14F-4D97-AF65-F5344CB8AC3E}">
        <p14:creationId xmlns:p14="http://schemas.microsoft.com/office/powerpoint/2010/main" val="253708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a:t>Resim kaynağı: Microsoft 365 içerik kitaplığı
Akıllı Kamera Sistemleri.</a:t>
            </a:r>
          </a:p>
        </p:txBody>
      </p:sp>
      <p:sp>
        <p:nvSpPr>
          <p:cNvPr id="4" name="Slayt Numarası Yer Tutucusu 3"/>
          <p:cNvSpPr>
            <a:spLocks noGrp="1"/>
          </p:cNvSpPr>
          <p:nvPr>
            <p:ph type="sldNum" sz="quarter" idx="5"/>
          </p:nvPr>
        </p:nvSpPr>
        <p:spPr/>
        <p:txBody>
          <a:bodyPr/>
          <a:lstStyle/>
          <a:p>
            <a:fld id="{173DD877-4F8E-E649-A802-8FB7C0589568}" type="slidenum">
              <a:rPr lang="tr-TR" smtClean="0"/>
              <a:t>74</a:t>
            </a:fld>
            <a:endParaRPr lang="tr-TR"/>
          </a:p>
        </p:txBody>
      </p:sp>
    </p:spTree>
    <p:extLst>
      <p:ext uri="{BB962C8B-B14F-4D97-AF65-F5344CB8AC3E}">
        <p14:creationId xmlns:p14="http://schemas.microsoft.com/office/powerpoint/2010/main" val="2913653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a:t>Resim kaynağı: Microsoft 365 içerik kitaplığı
Parmak izi tanıma, her bireyin benzersiz parmak izlerini kullanarak kimlik doğrulama yapar ve yaygın olarak kullanılır. Retina taraması, gözdeki damar yapısını analiz ederek yüksek güvenlik sağlar. Yüz tanıma ise kişinin yüz hatlarını tanımlayarak hızlı ve temassız bir doğrulama yöntemi sunar.</a:t>
            </a:r>
          </a:p>
        </p:txBody>
      </p:sp>
      <p:sp>
        <p:nvSpPr>
          <p:cNvPr id="4" name="Slayt Numarası Yer Tutucusu 3"/>
          <p:cNvSpPr>
            <a:spLocks noGrp="1"/>
          </p:cNvSpPr>
          <p:nvPr>
            <p:ph type="sldNum" sz="quarter" idx="5"/>
          </p:nvPr>
        </p:nvSpPr>
        <p:spPr/>
        <p:txBody>
          <a:bodyPr/>
          <a:lstStyle/>
          <a:p>
            <a:fld id="{173DD877-4F8E-E649-A802-8FB7C0589568}" type="slidenum">
              <a:rPr lang="tr-TR" smtClean="0"/>
              <a:t>75</a:t>
            </a:fld>
            <a:endParaRPr lang="tr-TR"/>
          </a:p>
        </p:txBody>
      </p:sp>
    </p:spTree>
    <p:extLst>
      <p:ext uri="{BB962C8B-B14F-4D97-AF65-F5344CB8AC3E}">
        <p14:creationId xmlns:p14="http://schemas.microsoft.com/office/powerpoint/2010/main" val="1974161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a:t>Resim kaynağı: Microsoft 365 içerik kitaplığı
Akıllı Ulaşım Sistemleri (ITS) trafik akışını optimize ederek yol güvenliğini artırır. Trafik yönetimi, veri tabanlı kararlarla yoğunluğu azaltır ve verimliliği yükseltir. Kaza önleme sistemleri ise sensörlerle riskli durumları tespit edip uyarı sağlayarak kazaların azaltılmasına önemli katkı sunar.</a:t>
            </a:r>
          </a:p>
        </p:txBody>
      </p:sp>
      <p:sp>
        <p:nvSpPr>
          <p:cNvPr id="4" name="Slayt Numarası Yer Tutucusu 3"/>
          <p:cNvSpPr>
            <a:spLocks noGrp="1"/>
          </p:cNvSpPr>
          <p:nvPr>
            <p:ph type="sldNum" sz="quarter" idx="5"/>
          </p:nvPr>
        </p:nvSpPr>
        <p:spPr/>
        <p:txBody>
          <a:bodyPr/>
          <a:lstStyle/>
          <a:p>
            <a:fld id="{173DD877-4F8E-E649-A802-8FB7C0589568}" type="slidenum">
              <a:rPr lang="tr-TR" smtClean="0"/>
              <a:t>77</a:t>
            </a:fld>
            <a:endParaRPr lang="tr-TR"/>
          </a:p>
        </p:txBody>
      </p:sp>
    </p:spTree>
    <p:extLst>
      <p:ext uri="{BB962C8B-B14F-4D97-AF65-F5344CB8AC3E}">
        <p14:creationId xmlns:p14="http://schemas.microsoft.com/office/powerpoint/2010/main" val="4212169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CE23632-BEF6-2D49-9EA8-D9C76C064FFC}" type="datetime1">
              <a:rPr lang="tr-TR" smtClean="0"/>
              <a:t>14.08.2026</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Kaynak: onuraltuntas.net </a:t>
            </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a:pPr/>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CECE7C-0930-D74F-921E-277136906BA6}" type="datetime1">
              <a:rPr lang="tr-TR" smtClean="0"/>
              <a:t>14.08.2026</a:t>
            </a:fld>
            <a:endParaRPr lang="en-US"/>
          </a:p>
        </p:txBody>
      </p:sp>
      <p:sp>
        <p:nvSpPr>
          <p:cNvPr id="5" name="Footer Placeholder 4"/>
          <p:cNvSpPr>
            <a:spLocks noGrp="1"/>
          </p:cNvSpPr>
          <p:nvPr>
            <p:ph type="ftr" sz="quarter" idx="11"/>
          </p:nvPr>
        </p:nvSpPr>
        <p:spPr/>
        <p:txBody>
          <a:bodyPr/>
          <a:lstStyle/>
          <a:p>
            <a:r>
              <a:rPr lang="en-US"/>
              <a:t>Kaynak: onuraltuntas.net </a:t>
            </a:r>
          </a:p>
        </p:txBody>
      </p:sp>
      <p:sp>
        <p:nvSpPr>
          <p:cNvPr id="6" name="Slide Number Placeholder 5"/>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47F97E-0E65-914A-BA25-BBF30E47C6FD}" type="datetime1">
              <a:rPr lang="tr-TR" smtClean="0"/>
              <a:t>14.08.2026</a:t>
            </a:fld>
            <a:endParaRPr lang="en-US"/>
          </a:p>
        </p:txBody>
      </p:sp>
      <p:sp>
        <p:nvSpPr>
          <p:cNvPr id="5" name="Footer Placeholder 4"/>
          <p:cNvSpPr>
            <a:spLocks noGrp="1"/>
          </p:cNvSpPr>
          <p:nvPr>
            <p:ph type="ftr" sz="quarter" idx="11"/>
          </p:nvPr>
        </p:nvSpPr>
        <p:spPr/>
        <p:txBody>
          <a:bodyPr/>
          <a:lstStyle/>
          <a:p>
            <a:r>
              <a:rPr lang="en-US"/>
              <a:t>Kaynak: onuraltuntas.net </a:t>
            </a:r>
          </a:p>
        </p:txBody>
      </p:sp>
      <p:sp>
        <p:nvSpPr>
          <p:cNvPr id="6" name="Slide Number Placeholder 5"/>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235F11A-ADAC-034A-BD92-8FBE9EB5E951}" type="datetime1">
              <a:rPr lang="tr-TR" smtClean="0"/>
              <a:t>14.08.2026</a:t>
            </a:fld>
            <a:endParaRPr lang="en-US"/>
          </a:p>
        </p:txBody>
      </p:sp>
      <p:sp>
        <p:nvSpPr>
          <p:cNvPr id="5" name="Footer Placeholder 4"/>
          <p:cNvSpPr>
            <a:spLocks noGrp="1"/>
          </p:cNvSpPr>
          <p:nvPr>
            <p:ph type="ftr" sz="quarter" idx="11"/>
          </p:nvPr>
        </p:nvSpPr>
        <p:spPr/>
        <p:txBody>
          <a:bodyPr/>
          <a:lstStyle/>
          <a:p>
            <a:r>
              <a:rPr lang="en-US"/>
              <a:t>Kaynak: onuraltuntas.net </a:t>
            </a:r>
          </a:p>
        </p:txBody>
      </p:sp>
      <p:sp>
        <p:nvSpPr>
          <p:cNvPr id="6" name="Slide Number Placeholder 5"/>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EAC0520-5644-BB4D-AD8C-3DC4748B30B3}" type="datetime1">
              <a:rPr lang="tr-TR" smtClean="0"/>
              <a:t>14.08.2026</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Kaynak: onuraltuntas.net </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a:pPr/>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txBody>
          <a:bodyPr/>
          <a:lstStyle/>
          <a:p>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6795F27-1C50-B94D-826C-715934D51A96}" type="datetime1">
              <a:rPr lang="tr-TR" smtClean="0"/>
              <a:t>14.08.2026</a:t>
            </a:fld>
            <a:endParaRPr lang="en-US"/>
          </a:p>
        </p:txBody>
      </p:sp>
      <p:sp>
        <p:nvSpPr>
          <p:cNvPr id="6" name="Footer Placeholder 5"/>
          <p:cNvSpPr>
            <a:spLocks noGrp="1"/>
          </p:cNvSpPr>
          <p:nvPr>
            <p:ph type="ftr" sz="quarter" idx="11"/>
          </p:nvPr>
        </p:nvSpPr>
        <p:spPr/>
        <p:txBody>
          <a:bodyPr/>
          <a:lstStyle/>
          <a:p>
            <a:r>
              <a:rPr lang="en-US"/>
              <a:t>Kaynak: onuraltuntas.net </a:t>
            </a:r>
          </a:p>
        </p:txBody>
      </p:sp>
      <p:sp>
        <p:nvSpPr>
          <p:cNvPr id="7" name="Slide Number Placeholder 6"/>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6065CA-ABC0-EC4A-9208-F12BC80FF25F}" type="datetime1">
              <a:rPr lang="tr-TR" smtClean="0"/>
              <a:t>14.08.2026</a:t>
            </a:fld>
            <a:endParaRPr lang="en-US"/>
          </a:p>
        </p:txBody>
      </p:sp>
      <p:sp>
        <p:nvSpPr>
          <p:cNvPr id="8" name="Footer Placeholder 7"/>
          <p:cNvSpPr>
            <a:spLocks noGrp="1"/>
          </p:cNvSpPr>
          <p:nvPr>
            <p:ph type="ftr" sz="quarter" idx="11"/>
          </p:nvPr>
        </p:nvSpPr>
        <p:spPr/>
        <p:txBody>
          <a:bodyPr/>
          <a:lstStyle/>
          <a:p>
            <a:r>
              <a:rPr lang="en-US"/>
              <a:t>Kaynak: onuraltuntas.net </a:t>
            </a:r>
          </a:p>
        </p:txBody>
      </p:sp>
      <p:sp>
        <p:nvSpPr>
          <p:cNvPr id="9" name="Slide Number Placeholder 8"/>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330523D-1027-5048-91B6-FF52D1F4BFF8}" type="datetime1">
              <a:rPr lang="tr-TR" smtClean="0"/>
              <a:t>14.08.2026</a:t>
            </a:fld>
            <a:endParaRPr lang="en-US"/>
          </a:p>
        </p:txBody>
      </p:sp>
      <p:sp>
        <p:nvSpPr>
          <p:cNvPr id="4" name="Footer Placeholder 3"/>
          <p:cNvSpPr>
            <a:spLocks noGrp="1"/>
          </p:cNvSpPr>
          <p:nvPr>
            <p:ph type="ftr" sz="quarter" idx="11"/>
          </p:nvPr>
        </p:nvSpPr>
        <p:spPr/>
        <p:txBody>
          <a:bodyPr/>
          <a:lstStyle/>
          <a:p>
            <a:r>
              <a:rPr lang="en-US"/>
              <a:t>Kaynak: onuraltuntas.net </a:t>
            </a:r>
          </a:p>
        </p:txBody>
      </p:sp>
      <p:sp>
        <p:nvSpPr>
          <p:cNvPr id="5" name="Slide Number Placeholder 4"/>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84D871-33B4-5146-BF7C-1D7DEFFC493B}" type="datetime1">
              <a:rPr lang="tr-TR" smtClean="0"/>
              <a:t>14.08.2026</a:t>
            </a:fld>
            <a:endParaRPr lang="en-US"/>
          </a:p>
        </p:txBody>
      </p:sp>
      <p:sp>
        <p:nvSpPr>
          <p:cNvPr id="3" name="Footer Placeholder 2"/>
          <p:cNvSpPr>
            <a:spLocks noGrp="1"/>
          </p:cNvSpPr>
          <p:nvPr>
            <p:ph type="ftr" sz="quarter" idx="11"/>
          </p:nvPr>
        </p:nvSpPr>
        <p:spPr/>
        <p:txBody>
          <a:bodyPr/>
          <a:lstStyle/>
          <a:p>
            <a:r>
              <a:rPr lang="en-US"/>
              <a:t>Kaynak: onuraltuntas.net </a:t>
            </a:r>
          </a:p>
        </p:txBody>
      </p:sp>
      <p:sp>
        <p:nvSpPr>
          <p:cNvPr id="4" name="Slide Number Placeholder 3"/>
          <p:cNvSpPr>
            <a:spLocks noGrp="1"/>
          </p:cNvSpPr>
          <p:nvPr>
            <p:ph type="sldNum" sz="quarter" idx="12"/>
          </p:nvPr>
        </p:nvSpPr>
        <p:spPr/>
        <p:txBody>
          <a:bodyPr/>
          <a:lstStyle/>
          <a:p>
            <a:fld id="{69E57DC2-970A-4B3E-BB1C-7A09969E49DF}"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0E2D986-0ADE-CF41-980D-0DE7F9FC77E8}" type="datetime1">
              <a:rPr lang="tr-TR" smtClean="0"/>
              <a:t>14.08.2026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Kaynak: onuraltuntas.net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a:pPr/>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3E041E4-FD2C-D542-A5FF-61ADEFF7F01C}" type="datetime1">
              <a:rPr lang="tr-TR" smtClean="0"/>
              <a:t>14.08.2026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Kaynak: onuraltuntas.net </a:t>
            </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a:pPr/>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7D9039B-4594-7D4F-BFD2-1BA2F5ED14DD}" type="datetime1">
              <a:rPr lang="tr-TR" smtClean="0"/>
              <a:t>14.08.2026</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Kaynak: onuraltuntas.net </a:t>
            </a: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a:pPr/>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File:IBM_PC_5150.jpg"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g!d"/><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hyperlink" Target="https://pxhere.com/en/photo/1032018"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4.sv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5.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hippopx.com/en/army-black-and-white-gun-military-person-soldier-suit-358657" TargetMode="External"/><Relationship Id="rId2" Type="http://schemas.openxmlformats.org/officeDocument/2006/relationships/image" Target="../media/image77.jpe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93.xml.rels><?xml version="1.0" encoding="UTF-8" standalone="yes"?>
<Relationships xmlns="http://schemas.openxmlformats.org/package/2006/relationships"><Relationship Id="rId3" Type="http://schemas.openxmlformats.org/officeDocument/2006/relationships/hyperlink" Target="https://www.rawpixel.com/search/happy%20family" TargetMode="External"/><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94.xml.rels><?xml version="1.0" encoding="UTF-8" standalone="yes"?>
<Relationships xmlns="http://schemas.openxmlformats.org/package/2006/relationships"><Relationship Id="rId3" Type="http://schemas.openxmlformats.org/officeDocument/2006/relationships/hyperlink" Target="https://pixnio.com/tr/manzara/akis/ahsap-doga-yaprak-nehir-liken-peyzaj-agac-moss-cevre-orman" TargetMode="External"/><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95.xml.rels><?xml version="1.0" encoding="UTF-8" standalone="yes"?>
<Relationships xmlns="http://schemas.openxmlformats.org/package/2006/relationships"><Relationship Id="rId3" Type="http://schemas.openxmlformats.org/officeDocument/2006/relationships/hyperlink" Target="https://www.rawpixel.com/search/PROFESSORS%20people%20jpg%20teacher%20education%20human" TargetMode="External"/><Relationship Id="rId2" Type="http://schemas.openxmlformats.org/officeDocument/2006/relationships/image" Target="../media/image8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2">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4">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6"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txBody>
            <a:bodyPr/>
            <a:lstStyle/>
            <a:p>
              <a:endParaRPr lang="tr-TR" dirty="0"/>
            </a:p>
          </p:txBody>
        </p:sp>
        <p:sp>
          <p:nvSpPr>
            <p:cNvPr id="21"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txBody>
            <a:bodyPr/>
            <a:lstStyle/>
            <a:p>
              <a:endParaRPr lang="tr-TR" dirty="0"/>
            </a:p>
          </p:txBody>
        </p:sp>
      </p:grpSp>
      <p:sp>
        <p:nvSpPr>
          <p:cNvPr id="2" name="Başlık 1">
            <a:extLst>
              <a:ext uri="{FF2B5EF4-FFF2-40B4-BE49-F238E27FC236}">
                <a16:creationId xmlns:a16="http://schemas.microsoft.com/office/drawing/2014/main" id="{BD273D63-31A9-FD37-5E55-F49626E8B363}"/>
              </a:ext>
            </a:extLst>
          </p:cNvPr>
          <p:cNvSpPr>
            <a:spLocks noGrp="1"/>
          </p:cNvSpPr>
          <p:nvPr>
            <p:ph type="ctrTitle"/>
          </p:nvPr>
        </p:nvSpPr>
        <p:spPr>
          <a:xfrm>
            <a:off x="1909630" y="2655833"/>
            <a:ext cx="8361229" cy="2098226"/>
          </a:xfrm>
        </p:spPr>
        <p:txBody>
          <a:bodyPr>
            <a:normAutofit fontScale="90000"/>
          </a:bodyPr>
          <a:lstStyle/>
          <a:p>
            <a:r>
              <a:rPr lang="tr-TR" sz="3100" b="1" dirty="0">
                <a:effectLst/>
                <a:latin typeface="Calibri" panose="020F0502020204030204" pitchFamily="34" charset="0"/>
              </a:rPr>
              <a:t>2026-2027 EĞİTİM VE ÖĞRETİM YILI</a:t>
            </a:r>
            <a:br>
              <a:rPr lang="tr-TR" sz="3100" b="1" dirty="0">
                <a:effectLst/>
                <a:latin typeface="Calibri" panose="020F0502020204030204" pitchFamily="34" charset="0"/>
              </a:rPr>
            </a:br>
            <a:br>
              <a:rPr lang="tr-TR" sz="3100" b="1" dirty="0">
                <a:effectLst/>
                <a:latin typeface="Calibri" panose="020F0502020204030204" pitchFamily="34" charset="0"/>
              </a:rPr>
            </a:br>
            <a:r>
              <a:rPr lang="tr-TR" sz="3100" b="1" dirty="0">
                <a:effectLst/>
                <a:latin typeface="Calibri" panose="020F0502020204030204" pitchFamily="34" charset="0"/>
              </a:rPr>
              <a:t>PROGRAMLAMAYA GİRİŞ VE ALGORİTMA DERSİ</a:t>
            </a:r>
            <a:br>
              <a:rPr lang="tr-TR" sz="3100" b="1" dirty="0">
                <a:effectLst/>
                <a:latin typeface="Calibri" panose="020F0502020204030204" pitchFamily="34" charset="0"/>
              </a:rPr>
            </a:br>
            <a:br>
              <a:rPr lang="tr-TR" sz="3100" b="1" dirty="0">
                <a:effectLst/>
                <a:latin typeface="Calibri" panose="020F0502020204030204" pitchFamily="34" charset="0"/>
              </a:rPr>
            </a:br>
            <a:r>
              <a:rPr lang="tr-TR" sz="3100" b="1" dirty="0">
                <a:effectLst/>
                <a:latin typeface="Calibri" panose="020F0502020204030204" pitchFamily="34" charset="0"/>
              </a:rPr>
              <a:t>1. ÜNİTE</a:t>
            </a:r>
            <a:br>
              <a:rPr lang="tr-TR" sz="3100" b="1" dirty="0">
                <a:effectLst/>
                <a:latin typeface="Calibri" panose="020F0502020204030204" pitchFamily="34" charset="0"/>
              </a:rPr>
            </a:br>
            <a:br>
              <a:rPr lang="tr-TR" sz="3100" b="1" dirty="0">
                <a:effectLst/>
                <a:latin typeface="Calibri" panose="020F0502020204030204" pitchFamily="34" charset="0"/>
              </a:rPr>
            </a:br>
            <a:r>
              <a:rPr lang="tr-TR" sz="3100" b="1" dirty="0">
                <a:effectLst/>
                <a:latin typeface="Calibri" panose="020F0502020204030204" pitchFamily="34" charset="0"/>
              </a:rPr>
              <a:t>BİLİŞİM TEKNOLOJİLERİNİN PROGRAMLAMADAKİ YERİ </a:t>
            </a:r>
            <a:br>
              <a:rPr lang="tr-TR" sz="1800" b="1" dirty="0">
                <a:effectLst/>
                <a:latin typeface="Calibri" panose="020F0502020204030204" pitchFamily="34" charset="0"/>
              </a:rPr>
            </a:br>
            <a:endParaRPr lang="tr-TR" sz="1800" b="1" dirty="0"/>
          </a:p>
        </p:txBody>
      </p:sp>
      <p:sp>
        <p:nvSpPr>
          <p:cNvPr id="8" name="Alt Bilgi Yer Tutucusu 7">
            <a:extLst>
              <a:ext uri="{FF2B5EF4-FFF2-40B4-BE49-F238E27FC236}">
                <a16:creationId xmlns:a16="http://schemas.microsoft.com/office/drawing/2014/main" id="{BE8AD68C-B8EB-D9F9-7EDD-8D425464F72B}"/>
              </a:ext>
            </a:extLst>
          </p:cNvPr>
          <p:cNvSpPr>
            <a:spLocks noGrp="1"/>
          </p:cNvSpPr>
          <p:nvPr>
            <p:ph type="ftr" sz="quarter" idx="11"/>
          </p:nvPr>
        </p:nvSpPr>
        <p:spPr>
          <a:xfrm>
            <a:off x="2584054" y="6453386"/>
            <a:ext cx="7023377"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182206885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F2C009B-8D40-C1F1-E8FC-6E5BFD34E8E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7752582-AB79-3615-CC64-4765A2CA4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91F69E57-0349-F6BB-BCAF-2F10DB966727}"/>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0C179F9E-E143-A54C-4925-9F86686F6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6223FCD7-B70E-F034-6303-601433EB7226}"/>
              </a:ext>
            </a:extLst>
          </p:cNvPr>
          <p:cNvSpPr>
            <a:spLocks noGrp="1"/>
          </p:cNvSpPr>
          <p:nvPr>
            <p:ph idx="1"/>
          </p:nvPr>
        </p:nvSpPr>
        <p:spPr>
          <a:xfrm>
            <a:off x="5194384" y="1735627"/>
            <a:ext cx="6176776" cy="3581400"/>
          </a:xfrm>
        </p:spPr>
        <p:txBody>
          <a:bodyPr>
            <a:noAutofit/>
          </a:bodyPr>
          <a:lstStyle/>
          <a:p>
            <a:pPr marL="0" indent="0">
              <a:buNone/>
            </a:pPr>
            <a:r>
              <a:rPr lang="tr-TR" sz="9600" dirty="0"/>
              <a:t>İletişim nedir? </a:t>
            </a:r>
          </a:p>
        </p:txBody>
      </p:sp>
      <p:sp>
        <p:nvSpPr>
          <p:cNvPr id="9" name="Alt Bilgi Yer Tutucusu 8">
            <a:extLst>
              <a:ext uri="{FF2B5EF4-FFF2-40B4-BE49-F238E27FC236}">
                <a16:creationId xmlns:a16="http://schemas.microsoft.com/office/drawing/2014/main" id="{E43311F4-D97E-32B1-D6C2-6B77BCF9E01E}"/>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286961938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Resim 9" descr="Bağlantı çizgileri ve noktalar çizimi">
            <a:extLst>
              <a:ext uri="{FF2B5EF4-FFF2-40B4-BE49-F238E27FC236}">
                <a16:creationId xmlns:a16="http://schemas.microsoft.com/office/drawing/2014/main" id="{98123383-1AA9-2B5B-D7EC-543427A97032}"/>
              </a:ext>
            </a:extLst>
          </p:cNvPr>
          <p:cNvPicPr>
            <a:picLocks noChangeAspect="1"/>
          </p:cNvPicPr>
          <p:nvPr/>
        </p:nvPicPr>
        <p:blipFill>
          <a:blip r:embed="rId2"/>
          <a:srcRect t="6224" r="1" b="1"/>
          <a:stretch/>
        </p:blipFill>
        <p:spPr>
          <a:xfrm>
            <a:off x="0" y="218841"/>
            <a:ext cx="12188652" cy="6857990"/>
          </a:xfrm>
          <a:prstGeom prst="rect">
            <a:avLst/>
          </a:prstGeom>
        </p:spPr>
      </p:pic>
      <p:sp>
        <p:nvSpPr>
          <p:cNvPr id="57" name="Rectangle 56">
            <a:extLst>
              <a:ext uri="{FF2B5EF4-FFF2-40B4-BE49-F238E27FC236}">
                <a16:creationId xmlns:a16="http://schemas.microsoft.com/office/drawing/2014/main" id="{2078F889-8780-48D5-8B9E-DF8B13063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3A4CABA2-22A0-44B2-BD92-28FF73FCE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293725" y="1638300"/>
            <a:ext cx="9601200" cy="3581400"/>
          </a:xfrm>
        </p:spPr>
        <p:txBody>
          <a:bodyPr>
            <a:noAutofit/>
          </a:bodyPr>
          <a:lstStyle/>
          <a:p>
            <a:pPr marL="0" indent="0">
              <a:buNone/>
            </a:pPr>
            <a:r>
              <a:rPr lang="tr-TR" sz="3600" b="1" dirty="0">
                <a:solidFill>
                  <a:schemeClr val="bg2"/>
                </a:solidFill>
              </a:rPr>
              <a:t>İletişim</a:t>
            </a:r>
          </a:p>
          <a:p>
            <a:pPr marL="0" indent="0">
              <a:buNone/>
            </a:pPr>
            <a:endParaRPr lang="tr-TR" sz="3600" b="1" dirty="0">
              <a:solidFill>
                <a:schemeClr val="bg2"/>
              </a:solidFill>
            </a:endParaRPr>
          </a:p>
          <a:p>
            <a:r>
              <a:rPr lang="tr-TR" sz="3600" dirty="0">
                <a:solidFill>
                  <a:schemeClr val="bg2"/>
                </a:solidFill>
              </a:rPr>
              <a:t>Bilgi, düşünce, duygu ve fikirlerin aktarılması</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solidFill>
                  <a:srgbClr val="FFFFFF"/>
                </a:solidFill>
              </a:rPr>
              <a:t>Kaynak: onuraltuntas.net </a:t>
            </a:r>
          </a:p>
        </p:txBody>
      </p:sp>
    </p:spTree>
    <p:extLst>
      <p:ext uri="{BB962C8B-B14F-4D97-AF65-F5344CB8AC3E}">
        <p14:creationId xmlns:p14="http://schemas.microsoft.com/office/powerpoint/2010/main" val="87548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E1F821C-2BE1-43CE-F790-E6F33DF3077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3119A79-3B2C-8293-1E9F-475B4AFC4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EF8FD416-1506-75A4-61C6-39F49C0DEFE2}"/>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562D6042-EC24-D84A-8085-D91FA58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4FF26877-4BC6-4032-942F-4F0E5AE5892B}"/>
              </a:ext>
            </a:extLst>
          </p:cNvPr>
          <p:cNvSpPr>
            <a:spLocks noGrp="1"/>
          </p:cNvSpPr>
          <p:nvPr>
            <p:ph idx="1"/>
          </p:nvPr>
        </p:nvSpPr>
        <p:spPr>
          <a:xfrm>
            <a:off x="5080084" y="1984280"/>
            <a:ext cx="6176776" cy="3581400"/>
          </a:xfrm>
        </p:spPr>
        <p:txBody>
          <a:bodyPr>
            <a:noAutofit/>
          </a:bodyPr>
          <a:lstStyle/>
          <a:p>
            <a:pPr marL="0" indent="0">
              <a:buNone/>
            </a:pPr>
            <a:r>
              <a:rPr lang="tr-TR" sz="5400" dirty="0"/>
              <a:t>İletişim yöntemleri nelerdir? </a:t>
            </a:r>
          </a:p>
        </p:txBody>
      </p:sp>
      <p:sp>
        <p:nvSpPr>
          <p:cNvPr id="9" name="Alt Bilgi Yer Tutucusu 8">
            <a:extLst>
              <a:ext uri="{FF2B5EF4-FFF2-40B4-BE49-F238E27FC236}">
                <a16:creationId xmlns:a16="http://schemas.microsoft.com/office/drawing/2014/main" id="{A0C17C76-9F21-05A8-7295-443CAE13C695}"/>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282356239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7AEA13C-E81F-B3DE-DB95-3FD6F06E42D5}"/>
            </a:ext>
          </a:extLst>
        </p:cNvPr>
        <p:cNvGrpSpPr/>
        <p:nvPr/>
      </p:nvGrpSpPr>
      <p:grpSpPr>
        <a:xfrm>
          <a:off x="0" y="0"/>
          <a:ext cx="0" cy="0"/>
          <a:chOff x="0" y="0"/>
          <a:chExt cx="0" cy="0"/>
        </a:xfrm>
      </p:grpSpPr>
      <p:sp>
        <p:nvSpPr>
          <p:cNvPr id="78" name="Rectangle 63">
            <a:extLst>
              <a:ext uri="{FF2B5EF4-FFF2-40B4-BE49-F238E27FC236}">
                <a16:creationId xmlns:a16="http://schemas.microsoft.com/office/drawing/2014/main" id="{C5F79084-E805-48DA-8EAC-CD5FD493E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5" name="Resim 4">
            <a:extLst>
              <a:ext uri="{FF2B5EF4-FFF2-40B4-BE49-F238E27FC236}">
                <a16:creationId xmlns:a16="http://schemas.microsoft.com/office/drawing/2014/main" id="{D531FC2B-49D2-2287-0FA1-B8BB36A6F9A7}"/>
              </a:ext>
            </a:extLst>
          </p:cNvPr>
          <p:cNvPicPr>
            <a:picLocks noChangeAspect="1"/>
          </p:cNvPicPr>
          <p:nvPr/>
        </p:nvPicPr>
        <p:blipFill>
          <a:blip r:embed="rId2"/>
          <a:srcRect t="3386" b="12344"/>
          <a:stretch>
            <a:fillRect/>
          </a:stretch>
        </p:blipFill>
        <p:spPr>
          <a:xfrm>
            <a:off x="20" y="10"/>
            <a:ext cx="12191980" cy="6857990"/>
          </a:xfrm>
          <a:prstGeom prst="rect">
            <a:avLst/>
          </a:prstGeom>
        </p:spPr>
      </p:pic>
      <p:sp>
        <p:nvSpPr>
          <p:cNvPr id="6" name="Alt Bilgi Yer Tutucusu 5">
            <a:extLst>
              <a:ext uri="{FF2B5EF4-FFF2-40B4-BE49-F238E27FC236}">
                <a16:creationId xmlns:a16="http://schemas.microsoft.com/office/drawing/2014/main" id="{8A70109F-6BFF-C5D0-FF9B-366FC089D533}"/>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a:spcAft>
                <a:spcPts val="600"/>
              </a:spcAft>
            </a:pPr>
            <a:r>
              <a:rPr lang="en-US" kern="1200" baseline="0" dirty="0">
                <a:solidFill>
                  <a:srgbClr val="FFFFFF"/>
                </a:solidFill>
                <a:latin typeface="+mn-lt"/>
                <a:ea typeface="+mn-ea"/>
                <a:cs typeface="+mn-cs"/>
              </a:rPr>
              <a:t>Kaynak: onuraltuntas.net </a:t>
            </a:r>
          </a:p>
        </p:txBody>
      </p:sp>
    </p:spTree>
    <p:extLst>
      <p:ext uri="{BB962C8B-B14F-4D97-AF65-F5344CB8AC3E}">
        <p14:creationId xmlns:p14="http://schemas.microsoft.com/office/powerpoint/2010/main" val="74583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B8BD930-A2B3-076A-A63A-31AA994072B3}"/>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AE75166-322B-CC57-B175-85A8C3BE4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EAA01C7A-1A98-6A1D-8741-9F69084D4AE1}"/>
              </a:ext>
            </a:extLst>
          </p:cNvPr>
          <p:cNvPicPr>
            <a:picLocks noChangeAspect="1"/>
          </p:cNvPicPr>
          <p:nvPr/>
        </p:nvPicPr>
        <p:blipFill>
          <a:blip r:embed="rId2"/>
          <a:srcRect l="40243" r="17188" b="-1"/>
          <a:stretch/>
        </p:blipFill>
        <p:spPr>
          <a:xfrm>
            <a:off x="-1" y="218830"/>
            <a:ext cx="4373546" cy="7076831"/>
          </a:xfrm>
          <a:prstGeom prst="rect">
            <a:avLst/>
          </a:prstGeom>
        </p:spPr>
      </p:pic>
      <p:sp>
        <p:nvSpPr>
          <p:cNvPr id="24" name="Rectangle 23">
            <a:extLst>
              <a:ext uri="{FF2B5EF4-FFF2-40B4-BE49-F238E27FC236}">
                <a16:creationId xmlns:a16="http://schemas.microsoft.com/office/drawing/2014/main" id="{55C71226-9223-3AF4-5C95-244387580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50F30D09-666F-39E3-EFE8-1910127D4F56}"/>
              </a:ext>
            </a:extLst>
          </p:cNvPr>
          <p:cNvSpPr>
            <a:spLocks noGrp="1"/>
          </p:cNvSpPr>
          <p:nvPr>
            <p:ph idx="1"/>
          </p:nvPr>
        </p:nvSpPr>
        <p:spPr>
          <a:xfrm>
            <a:off x="5194384" y="1735627"/>
            <a:ext cx="6176776" cy="3581400"/>
          </a:xfrm>
        </p:spPr>
        <p:txBody>
          <a:bodyPr>
            <a:noAutofit/>
          </a:bodyPr>
          <a:lstStyle/>
          <a:p>
            <a:pPr marL="0" indent="0">
              <a:buNone/>
            </a:pPr>
            <a:r>
              <a:rPr lang="tr-TR" sz="5400" dirty="0"/>
              <a:t>İletişimin sürecini oluşturan bileşenler nelerdir?</a:t>
            </a:r>
          </a:p>
        </p:txBody>
      </p:sp>
      <p:sp>
        <p:nvSpPr>
          <p:cNvPr id="9" name="Alt Bilgi Yer Tutucusu 8">
            <a:extLst>
              <a:ext uri="{FF2B5EF4-FFF2-40B4-BE49-F238E27FC236}">
                <a16:creationId xmlns:a16="http://schemas.microsoft.com/office/drawing/2014/main" id="{B94EFA0A-C1FD-4765-3BB6-448301F2C480}"/>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139888785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CCAAB34-960F-8C91-B0AA-CDA2D1BAA411}"/>
            </a:ext>
          </a:extLst>
        </p:cNvPr>
        <p:cNvGrpSpPr/>
        <p:nvPr/>
      </p:nvGrpSpPr>
      <p:grpSpPr>
        <a:xfrm>
          <a:off x="0" y="0"/>
          <a:ext cx="0" cy="0"/>
          <a:chOff x="0" y="0"/>
          <a:chExt cx="0" cy="0"/>
        </a:xfrm>
      </p:grpSpPr>
      <p:sp>
        <p:nvSpPr>
          <p:cNvPr id="69" name="Rectangle 68">
            <a:extLst>
              <a:ext uri="{FF2B5EF4-FFF2-40B4-BE49-F238E27FC236}">
                <a16:creationId xmlns:a16="http://schemas.microsoft.com/office/drawing/2014/main" id="{C5F79084-E805-48DA-8EAC-CD5FD493E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9" name="Resim 8">
            <a:extLst>
              <a:ext uri="{FF2B5EF4-FFF2-40B4-BE49-F238E27FC236}">
                <a16:creationId xmlns:a16="http://schemas.microsoft.com/office/drawing/2014/main" id="{FF5D3719-9938-B7E7-E898-801B9329CBC3}"/>
              </a:ext>
            </a:extLst>
          </p:cNvPr>
          <p:cNvPicPr>
            <a:picLocks noChangeAspect="1"/>
          </p:cNvPicPr>
          <p:nvPr/>
        </p:nvPicPr>
        <p:blipFill>
          <a:blip r:embed="rId2"/>
          <a:srcRect t="3816" b="11914"/>
          <a:stretch>
            <a:fillRect/>
          </a:stretch>
        </p:blipFill>
        <p:spPr>
          <a:xfrm>
            <a:off x="0" y="-366"/>
            <a:ext cx="12191980" cy="6857990"/>
          </a:xfrm>
          <a:prstGeom prst="rect">
            <a:avLst/>
          </a:prstGeom>
        </p:spPr>
      </p:pic>
      <p:sp>
        <p:nvSpPr>
          <p:cNvPr id="6" name="Alt Bilgi Yer Tutucusu 5">
            <a:extLst>
              <a:ext uri="{FF2B5EF4-FFF2-40B4-BE49-F238E27FC236}">
                <a16:creationId xmlns:a16="http://schemas.microsoft.com/office/drawing/2014/main" id="{965D3B40-C968-3E72-D737-D309E9866BE5}"/>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a:spcAft>
                <a:spcPts val="600"/>
              </a:spcAft>
            </a:pPr>
            <a:r>
              <a:rPr lang="en-US" kern="1200" baseline="0" dirty="0">
                <a:solidFill>
                  <a:srgbClr val="FFFFFF"/>
                </a:solidFill>
                <a:latin typeface="+mn-lt"/>
                <a:ea typeface="+mn-ea"/>
                <a:cs typeface="+mn-cs"/>
              </a:rPr>
              <a:t>Kaynak: onuraltuntas.net </a:t>
            </a:r>
          </a:p>
        </p:txBody>
      </p:sp>
    </p:spTree>
    <p:extLst>
      <p:ext uri="{BB962C8B-B14F-4D97-AF65-F5344CB8AC3E}">
        <p14:creationId xmlns:p14="http://schemas.microsoft.com/office/powerpoint/2010/main" val="2904176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T3 Vakfı">
            <a:extLst>
              <a:ext uri="{FF2B5EF4-FFF2-40B4-BE49-F238E27FC236}">
                <a16:creationId xmlns:a16="http://schemas.microsoft.com/office/drawing/2014/main" id="{D6FE80ED-A501-AEB2-65D5-38DCF2566649}"/>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0434"/>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1371600" y="685800"/>
            <a:ext cx="9601200" cy="1485900"/>
          </a:xfrm>
        </p:spPr>
        <p:txBody>
          <a:bodyPr>
            <a:normAutofit/>
          </a:bodyPr>
          <a:lstStyle/>
          <a:p>
            <a:br>
              <a:rPr lang="tr-TR" dirty="0">
                <a:effectLst/>
                <a:latin typeface="Calibri" panose="020F0502020204030204" pitchFamily="34" charset="0"/>
              </a:rPr>
            </a:br>
            <a:endParaRPr lang="tr-TR" b="1"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82246" y="1238739"/>
            <a:ext cx="9601200" cy="3581400"/>
          </a:xfrm>
        </p:spPr>
        <p:txBody>
          <a:bodyPr>
            <a:normAutofit/>
          </a:bodyPr>
          <a:lstStyle/>
          <a:p>
            <a:pPr marL="0" indent="0">
              <a:buNone/>
            </a:pPr>
            <a:r>
              <a:rPr lang="tr-TR" sz="4000" b="1" dirty="0">
                <a:effectLst/>
                <a:latin typeface="Calibri" panose="020F0502020204030204" pitchFamily="34" charset="0"/>
              </a:rPr>
              <a:t>Ülkemizde teknolojik alanda kullanılan araçlar </a:t>
            </a:r>
            <a:r>
              <a:rPr lang="tr-TR" sz="4000" b="1" dirty="0">
                <a:latin typeface="Calibri" panose="020F0502020204030204" pitchFamily="34" charset="0"/>
              </a:rPr>
              <a:t>nelerdir?</a:t>
            </a:r>
            <a:endParaRPr lang="tr-TR" sz="4000" b="1" dirty="0">
              <a:effectLst/>
              <a:latin typeface="Calibri" panose="020F0502020204030204" pitchFamily="34" charset="0"/>
            </a:endParaRP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3132275118"/>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Türkiye'nin Yeni Uydusu TÜRKSAT 5A | IIENSTITU">
            <a:extLst>
              <a:ext uri="{FF2B5EF4-FFF2-40B4-BE49-F238E27FC236}">
                <a16:creationId xmlns:a16="http://schemas.microsoft.com/office/drawing/2014/main" id="{7B2D246E-82D4-7D8E-4E71-2480F9A9E262}"/>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l="3898" r="2769"/>
          <a:stretch/>
        </p:blipFill>
        <p:spPr bwMode="auto">
          <a:xfrm>
            <a:off x="-1" y="211026"/>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1371600" y="685800"/>
            <a:ext cx="9601200" cy="1485900"/>
          </a:xfrm>
        </p:spPr>
        <p:txBody>
          <a:bodyPr>
            <a:normAutofit/>
          </a:bodyPr>
          <a:lstStyle/>
          <a:p>
            <a:br>
              <a:rPr lang="tr-TR" dirty="0">
                <a:effectLst/>
                <a:latin typeface="Calibri" panose="020F0502020204030204" pitchFamily="34" charset="0"/>
              </a:rPr>
            </a:br>
            <a:endParaRPr lang="tr-TR" b="1"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396631" y="2171700"/>
            <a:ext cx="9601200" cy="4533900"/>
          </a:xfrm>
        </p:spPr>
        <p:txBody>
          <a:bodyPr>
            <a:normAutofit/>
          </a:bodyPr>
          <a:lstStyle/>
          <a:p>
            <a:pPr marL="0" indent="0">
              <a:buNone/>
            </a:pPr>
            <a:endParaRPr lang="tr-TR" sz="3600" dirty="0"/>
          </a:p>
          <a:p>
            <a:pPr marL="0" indent="0">
              <a:buNone/>
            </a:pPr>
            <a:r>
              <a:rPr lang="tr-TR" sz="3600" dirty="0"/>
              <a:t>Türksat Uyduları</a:t>
            </a:r>
            <a:endParaRPr lang="tr-TR" sz="3600" b="1" dirty="0"/>
          </a:p>
          <a:p>
            <a:pPr marL="0" indent="0">
              <a:buNone/>
            </a:pPr>
            <a:r>
              <a:rPr lang="tr-TR" sz="3600" b="1" dirty="0"/>
              <a:t>Türksat 3A, 4A, 4B, 5A ve 6A</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197117562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721CE9-14A2-CD3D-7B08-3563BCEFB810}"/>
            </a:ext>
          </a:extLst>
        </p:cNvPr>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3D6496EB-DC1E-8301-DC04-8B0878598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T3 Vakfı">
            <a:extLst>
              <a:ext uri="{FF2B5EF4-FFF2-40B4-BE49-F238E27FC236}">
                <a16:creationId xmlns:a16="http://schemas.microsoft.com/office/drawing/2014/main" id="{91150C66-99EF-D34A-B5BC-74BDD336B9F8}"/>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0434"/>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BEF85940-44B1-04BC-4C96-DFC88296711E}"/>
              </a:ext>
            </a:extLst>
          </p:cNvPr>
          <p:cNvSpPr>
            <a:spLocks noGrp="1"/>
          </p:cNvSpPr>
          <p:nvPr>
            <p:ph type="title"/>
          </p:nvPr>
        </p:nvSpPr>
        <p:spPr>
          <a:xfrm>
            <a:off x="1371600" y="685800"/>
            <a:ext cx="9601200" cy="1485900"/>
          </a:xfrm>
        </p:spPr>
        <p:txBody>
          <a:bodyPr>
            <a:normAutofit/>
          </a:bodyPr>
          <a:lstStyle/>
          <a:p>
            <a:br>
              <a:rPr lang="tr-TR" dirty="0">
                <a:effectLst/>
                <a:latin typeface="Calibri" panose="020F0502020204030204" pitchFamily="34" charset="0"/>
              </a:rPr>
            </a:br>
            <a:endParaRPr lang="tr-TR" b="1" dirty="0"/>
          </a:p>
        </p:txBody>
      </p:sp>
      <p:sp>
        <p:nvSpPr>
          <p:cNvPr id="3" name="İçerik Yer Tutucusu 2">
            <a:extLst>
              <a:ext uri="{FF2B5EF4-FFF2-40B4-BE49-F238E27FC236}">
                <a16:creationId xmlns:a16="http://schemas.microsoft.com/office/drawing/2014/main" id="{A0C5BFA2-6F46-61D9-D3A0-5D78729DBCE9}"/>
              </a:ext>
            </a:extLst>
          </p:cNvPr>
          <p:cNvSpPr>
            <a:spLocks noGrp="1"/>
          </p:cNvSpPr>
          <p:nvPr>
            <p:ph idx="1"/>
          </p:nvPr>
        </p:nvSpPr>
        <p:spPr>
          <a:xfrm>
            <a:off x="582246" y="1238739"/>
            <a:ext cx="9601200" cy="3581400"/>
          </a:xfrm>
        </p:spPr>
        <p:txBody>
          <a:bodyPr>
            <a:normAutofit/>
          </a:bodyPr>
          <a:lstStyle/>
          <a:p>
            <a:pPr marL="0" indent="0">
              <a:buNone/>
            </a:pPr>
            <a:r>
              <a:rPr lang="tr-TR" sz="4000" b="1" dirty="0">
                <a:effectLst/>
                <a:latin typeface="Calibri" panose="020F0502020204030204" pitchFamily="34" charset="0"/>
              </a:rPr>
              <a:t>Türksat uyduları hangi amaçlar için kullanılır?</a:t>
            </a:r>
          </a:p>
        </p:txBody>
      </p:sp>
      <p:sp>
        <p:nvSpPr>
          <p:cNvPr id="6" name="Alt Bilgi Yer Tutucusu 5">
            <a:extLst>
              <a:ext uri="{FF2B5EF4-FFF2-40B4-BE49-F238E27FC236}">
                <a16:creationId xmlns:a16="http://schemas.microsoft.com/office/drawing/2014/main" id="{A56E8E1D-54B4-C862-D4AE-36E9065F262A}"/>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203845022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FE9D95E-FA1F-A040-689B-E0091F3439FC}"/>
            </a:ext>
          </a:extLst>
        </p:cNvPr>
        <p:cNvGrpSpPr/>
        <p:nvPr/>
      </p:nvGrpSpPr>
      <p:grpSpPr>
        <a:xfrm>
          <a:off x="0" y="0"/>
          <a:ext cx="0" cy="0"/>
          <a:chOff x="0" y="0"/>
          <a:chExt cx="0" cy="0"/>
        </a:xfrm>
      </p:grpSpPr>
      <p:sp>
        <p:nvSpPr>
          <p:cNvPr id="1052" name="Rectangle 1051">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1054" name="Rectangle 1053">
            <a:extLst>
              <a:ext uri="{FF2B5EF4-FFF2-40B4-BE49-F238E27FC236}">
                <a16:creationId xmlns:a16="http://schemas.microsoft.com/office/drawing/2014/main" id="{69805AF4-7989-43AB-9A60-14E3F851F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75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6" name="Rectangle 1055">
            <a:extLst>
              <a:ext uri="{FF2B5EF4-FFF2-40B4-BE49-F238E27FC236}">
                <a16:creationId xmlns:a16="http://schemas.microsoft.com/office/drawing/2014/main" id="{E0036B63-B0EC-4AF3-95D3-2E2DCA25F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Resim 7">
            <a:extLst>
              <a:ext uri="{FF2B5EF4-FFF2-40B4-BE49-F238E27FC236}">
                <a16:creationId xmlns:a16="http://schemas.microsoft.com/office/drawing/2014/main" id="{BAA43718-DCE8-2FD4-4598-6FC71B742E78}"/>
              </a:ext>
            </a:extLst>
          </p:cNvPr>
          <p:cNvPicPr>
            <a:picLocks noChangeAspect="1"/>
          </p:cNvPicPr>
          <p:nvPr/>
        </p:nvPicPr>
        <p:blipFill>
          <a:blip r:embed="rId2"/>
          <a:stretch>
            <a:fillRect/>
          </a:stretch>
        </p:blipFill>
        <p:spPr>
          <a:xfrm>
            <a:off x="2157572" y="800100"/>
            <a:ext cx="7876857" cy="5257801"/>
          </a:xfrm>
          <a:prstGeom prst="rect">
            <a:avLst/>
          </a:prstGeom>
        </p:spPr>
      </p:pic>
      <p:sp>
        <p:nvSpPr>
          <p:cNvPr id="6" name="Alt Bilgi Yer Tutucusu 5">
            <a:extLst>
              <a:ext uri="{FF2B5EF4-FFF2-40B4-BE49-F238E27FC236}">
                <a16:creationId xmlns:a16="http://schemas.microsoft.com/office/drawing/2014/main" id="{9EBA56E0-E47B-E2AD-BD33-E929B32A152A}"/>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a:spcAft>
                <a:spcPts val="600"/>
              </a:spcAft>
            </a:pPr>
            <a:r>
              <a:rPr lang="en-US" kern="1200" baseline="0" dirty="0">
                <a:solidFill>
                  <a:srgbClr val="FFFFFF"/>
                </a:solidFill>
                <a:latin typeface="+mn-lt"/>
                <a:ea typeface="+mn-ea"/>
                <a:cs typeface="+mn-cs"/>
              </a:rPr>
              <a:t>Kaynak: onuraltuntas.net </a:t>
            </a:r>
          </a:p>
        </p:txBody>
      </p:sp>
    </p:spTree>
    <p:extLst>
      <p:ext uri="{BB962C8B-B14F-4D97-AF65-F5344CB8AC3E}">
        <p14:creationId xmlns:p14="http://schemas.microsoft.com/office/powerpoint/2010/main" val="2909406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05C78CF7-672C-2E90-1EE6-4B88CD7F81C4}"/>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399276" y="2306150"/>
            <a:ext cx="6176776" cy="3581400"/>
          </a:xfrm>
        </p:spPr>
        <p:txBody>
          <a:bodyPr>
            <a:noAutofit/>
          </a:bodyPr>
          <a:lstStyle/>
          <a:p>
            <a:pPr marL="0" indent="0">
              <a:buNone/>
            </a:pPr>
            <a:r>
              <a:rPr lang="tr-TR" sz="9600" dirty="0"/>
              <a:t>Bilgi nedir? </a:t>
            </a:r>
          </a:p>
        </p:txBody>
      </p:sp>
      <p:sp>
        <p:nvSpPr>
          <p:cNvPr id="9" name="Alt Bilgi Yer Tutucusu 8">
            <a:extLst>
              <a:ext uri="{FF2B5EF4-FFF2-40B4-BE49-F238E27FC236}">
                <a16:creationId xmlns:a16="http://schemas.microsoft.com/office/drawing/2014/main" id="{C916060C-4D79-9428-67EB-5373C1900E1C}"/>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602092131"/>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36" name="Rectangle 5131">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5122" name="Picture 2" descr="Bayraktar TB2'den dünyada bir ilk - MilDefIn">
            <a:extLst>
              <a:ext uri="{FF2B5EF4-FFF2-40B4-BE49-F238E27FC236}">
                <a16:creationId xmlns:a16="http://schemas.microsoft.com/office/drawing/2014/main" id="{5A8BBB39-0B5F-40EC-B079-B0621ACEA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991" b="7740"/>
          <a:stretch/>
        </p:blipFill>
        <p:spPr bwMode="auto">
          <a:xfrm>
            <a:off x="1023561" y="1436069"/>
            <a:ext cx="6517065" cy="366582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857492" y="1478279"/>
            <a:ext cx="3656419" cy="3581400"/>
          </a:xfrm>
        </p:spPr>
        <p:txBody>
          <a:bodyPr>
            <a:normAutofit/>
          </a:bodyPr>
          <a:lstStyle/>
          <a:p>
            <a:pPr marL="0" indent="0">
              <a:buNone/>
            </a:pPr>
            <a:r>
              <a:rPr lang="tr-TR" sz="3600" b="1" dirty="0"/>
              <a:t>Bayraktar TB2</a:t>
            </a:r>
            <a:endParaRPr lang="tr-TR" sz="3600" dirty="0"/>
          </a:p>
          <a:p>
            <a:r>
              <a:rPr lang="tr-TR" sz="3600" dirty="0"/>
              <a:t>Türkiye'nin İlk Yerli ve Millî İnsansız Hava Aracı (İHA)</a:t>
            </a:r>
            <a:endParaRPr lang="tr-TR" sz="3600"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170243943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60FF9A-9ECD-3F38-0FF0-F5286E6109EF}"/>
            </a:ext>
          </a:extLst>
        </p:cNvPr>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EE760272-ACF5-8EFA-D687-F415F550E3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T3 Vakfı">
            <a:extLst>
              <a:ext uri="{FF2B5EF4-FFF2-40B4-BE49-F238E27FC236}">
                <a16:creationId xmlns:a16="http://schemas.microsoft.com/office/drawing/2014/main" id="{AA20FCF2-6598-4E3E-FE3E-C6FC5190A589}"/>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0434"/>
          <a:stretch/>
        </p:blipFill>
        <p:spPr bwMode="auto">
          <a:xfrm>
            <a:off x="-1" y="226656"/>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8EF342A9-A1A1-1AF8-D46F-126552E24C39}"/>
              </a:ext>
            </a:extLst>
          </p:cNvPr>
          <p:cNvSpPr>
            <a:spLocks noGrp="1"/>
          </p:cNvSpPr>
          <p:nvPr>
            <p:ph type="title"/>
          </p:nvPr>
        </p:nvSpPr>
        <p:spPr>
          <a:xfrm>
            <a:off x="1371600" y="685800"/>
            <a:ext cx="9601200" cy="1485900"/>
          </a:xfrm>
        </p:spPr>
        <p:txBody>
          <a:bodyPr>
            <a:normAutofit/>
          </a:bodyPr>
          <a:lstStyle/>
          <a:p>
            <a:br>
              <a:rPr lang="tr-TR" dirty="0">
                <a:effectLst/>
                <a:latin typeface="Calibri" panose="020F0502020204030204" pitchFamily="34" charset="0"/>
              </a:rPr>
            </a:br>
            <a:endParaRPr lang="tr-TR" b="1" dirty="0"/>
          </a:p>
        </p:txBody>
      </p:sp>
      <p:sp>
        <p:nvSpPr>
          <p:cNvPr id="3" name="İçerik Yer Tutucusu 2">
            <a:extLst>
              <a:ext uri="{FF2B5EF4-FFF2-40B4-BE49-F238E27FC236}">
                <a16:creationId xmlns:a16="http://schemas.microsoft.com/office/drawing/2014/main" id="{95D1523B-0FE6-9223-3DA1-DC3658EC385C}"/>
              </a:ext>
            </a:extLst>
          </p:cNvPr>
          <p:cNvSpPr>
            <a:spLocks noGrp="1"/>
          </p:cNvSpPr>
          <p:nvPr>
            <p:ph idx="1"/>
          </p:nvPr>
        </p:nvSpPr>
        <p:spPr>
          <a:xfrm>
            <a:off x="582246" y="1238739"/>
            <a:ext cx="9601200" cy="3581400"/>
          </a:xfrm>
        </p:spPr>
        <p:txBody>
          <a:bodyPr>
            <a:normAutofit/>
          </a:bodyPr>
          <a:lstStyle/>
          <a:p>
            <a:pPr marL="0" indent="0">
              <a:buNone/>
            </a:pPr>
            <a:r>
              <a:rPr lang="tr-TR" sz="4000" b="1" dirty="0">
                <a:effectLst/>
                <a:latin typeface="Calibri" panose="020F0502020204030204" pitchFamily="34" charset="0"/>
              </a:rPr>
              <a:t>İnsansız hava araçları hangi amaçlar için kullanılır? Beyin fırtınası yapınız.</a:t>
            </a:r>
          </a:p>
        </p:txBody>
      </p:sp>
      <p:sp>
        <p:nvSpPr>
          <p:cNvPr id="6" name="Alt Bilgi Yer Tutucusu 5">
            <a:extLst>
              <a:ext uri="{FF2B5EF4-FFF2-40B4-BE49-F238E27FC236}">
                <a16:creationId xmlns:a16="http://schemas.microsoft.com/office/drawing/2014/main" id="{BBAAB179-B272-6E07-2796-2962B8D1752C}"/>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856699643"/>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7DBBE8-BAB6-7ABB-EE37-379825BCAB5C}"/>
            </a:ext>
          </a:extLst>
        </p:cNvPr>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6CD53226-CC23-F34B-E5CC-5B2F6A523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05F0C1B-B328-41A4-0366-B21C895DB0E2}"/>
              </a:ext>
            </a:extLst>
          </p:cNvPr>
          <p:cNvSpPr>
            <a:spLocks noGrp="1"/>
          </p:cNvSpPr>
          <p:nvPr>
            <p:ph type="title"/>
          </p:nvPr>
        </p:nvSpPr>
        <p:spPr>
          <a:xfrm>
            <a:off x="1371600" y="685800"/>
            <a:ext cx="9601200" cy="1485900"/>
          </a:xfrm>
        </p:spPr>
        <p:txBody>
          <a:bodyPr>
            <a:normAutofit/>
          </a:bodyPr>
          <a:lstStyle/>
          <a:p>
            <a:br>
              <a:rPr lang="tr-TR" dirty="0">
                <a:effectLst/>
                <a:latin typeface="Calibri" panose="020F0502020204030204" pitchFamily="34" charset="0"/>
              </a:rPr>
            </a:br>
            <a:endParaRPr lang="tr-TR" b="1" dirty="0"/>
          </a:p>
        </p:txBody>
      </p:sp>
      <p:sp>
        <p:nvSpPr>
          <p:cNvPr id="6" name="Alt Bilgi Yer Tutucusu 5">
            <a:extLst>
              <a:ext uri="{FF2B5EF4-FFF2-40B4-BE49-F238E27FC236}">
                <a16:creationId xmlns:a16="http://schemas.microsoft.com/office/drawing/2014/main" id="{2C0D4DDC-2BC2-3425-29B4-90F166C31CDA}"/>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pic>
        <p:nvPicPr>
          <p:cNvPr id="9" name="Resim 8">
            <a:extLst>
              <a:ext uri="{FF2B5EF4-FFF2-40B4-BE49-F238E27FC236}">
                <a16:creationId xmlns:a16="http://schemas.microsoft.com/office/drawing/2014/main" id="{30ECB376-CF94-0558-3919-CDECED23A1BA}"/>
              </a:ext>
            </a:extLst>
          </p:cNvPr>
          <p:cNvPicPr>
            <a:picLocks noChangeAspect="1"/>
          </p:cNvPicPr>
          <p:nvPr/>
        </p:nvPicPr>
        <p:blipFill>
          <a:blip r:embed="rId2"/>
          <a:stretch>
            <a:fillRect/>
          </a:stretch>
        </p:blipFill>
        <p:spPr>
          <a:xfrm>
            <a:off x="2209800" y="517934"/>
            <a:ext cx="8250936" cy="5502972"/>
          </a:xfrm>
          <a:prstGeom prst="rect">
            <a:avLst/>
          </a:prstGeom>
        </p:spPr>
      </p:pic>
    </p:spTree>
    <p:extLst>
      <p:ext uri="{BB962C8B-B14F-4D97-AF65-F5344CB8AC3E}">
        <p14:creationId xmlns:p14="http://schemas.microsoft.com/office/powerpoint/2010/main" val="3317394552"/>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86" name="Rectangle 7181">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7170" name="Picture 2" descr="TUA Hakkında Ne Biliyoruz? | Türkiye Zeka Vakfı">
            <a:extLst>
              <a:ext uri="{FF2B5EF4-FFF2-40B4-BE49-F238E27FC236}">
                <a16:creationId xmlns:a16="http://schemas.microsoft.com/office/drawing/2014/main" id="{FD033259-63A4-2C4B-2F04-BCC5E985F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7"/>
          <a:stretch/>
        </p:blipFill>
        <p:spPr bwMode="auto">
          <a:xfrm>
            <a:off x="1023561" y="1929384"/>
            <a:ext cx="5639393" cy="317301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979820" y="1725191"/>
            <a:ext cx="4832816" cy="3581400"/>
          </a:xfrm>
        </p:spPr>
        <p:txBody>
          <a:bodyPr>
            <a:noAutofit/>
          </a:bodyPr>
          <a:lstStyle/>
          <a:p>
            <a:pPr marL="0" indent="0">
              <a:buNone/>
            </a:pPr>
            <a:endParaRPr lang="tr-TR" sz="3600" dirty="0"/>
          </a:p>
          <a:p>
            <a:pPr marL="0" indent="0">
              <a:buNone/>
            </a:pPr>
            <a:r>
              <a:rPr lang="tr-TR" sz="3200" b="1" dirty="0"/>
              <a:t>Türkiye Uzay Ajansı (TUA)</a:t>
            </a:r>
            <a:endParaRPr lang="tr-TR" sz="3200" b="1" dirty="0">
              <a:latin typeface="Calibri" panose="020F0502020204030204" pitchFamily="34" charset="0"/>
            </a:endParaRPr>
          </a:p>
          <a:p>
            <a:pPr marL="0" indent="0">
              <a:buNone/>
            </a:pPr>
            <a:endParaRPr lang="tr-TR" sz="3200" dirty="0"/>
          </a:p>
          <a:p>
            <a:r>
              <a:rPr lang="tr-TR" sz="2800" dirty="0"/>
              <a:t>Türkiye'nin İlk Ulusal Uzay Projesi - 2018</a:t>
            </a:r>
          </a:p>
          <a:p>
            <a:pPr marL="0" indent="0">
              <a:buNone/>
            </a:pPr>
            <a:endParaRPr lang="tr-TR" sz="32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3695303120"/>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4DC4E79-49EC-8812-8F83-D00A41849490}"/>
            </a:ext>
          </a:extLst>
        </p:cNvPr>
        <p:cNvGrpSpPr/>
        <p:nvPr/>
      </p:nvGrpSpPr>
      <p:grpSpPr>
        <a:xfrm>
          <a:off x="0" y="0"/>
          <a:ext cx="0" cy="0"/>
          <a:chOff x="0" y="0"/>
          <a:chExt cx="0" cy="0"/>
        </a:xfrm>
      </p:grpSpPr>
      <p:sp>
        <p:nvSpPr>
          <p:cNvPr id="7189" name="Rectangle 7188">
            <a:extLst>
              <a:ext uri="{FF2B5EF4-FFF2-40B4-BE49-F238E27FC236}">
                <a16:creationId xmlns:a16="http://schemas.microsoft.com/office/drawing/2014/main" id="{17ACEC9B-8E47-AD84-7F24-217976336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7170" name="Picture 2" descr="TUA Hakkında Ne Biliyoruz? | Türkiye Zeka Vakfı">
            <a:extLst>
              <a:ext uri="{FF2B5EF4-FFF2-40B4-BE49-F238E27FC236}">
                <a16:creationId xmlns:a16="http://schemas.microsoft.com/office/drawing/2014/main" id="{75D06127-1F3E-5A05-AA3D-44338A56A4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3561" y="1436055"/>
            <a:ext cx="6517065" cy="3665849"/>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112A8C33-6B22-1F68-3E64-38568B050A81}"/>
              </a:ext>
            </a:extLst>
          </p:cNvPr>
          <p:cNvSpPr>
            <a:spLocks noGrp="1"/>
          </p:cNvSpPr>
          <p:nvPr>
            <p:ph idx="1"/>
          </p:nvPr>
        </p:nvSpPr>
        <p:spPr>
          <a:xfrm>
            <a:off x="7857492" y="1520504"/>
            <a:ext cx="4008245" cy="3581400"/>
          </a:xfrm>
        </p:spPr>
        <p:txBody>
          <a:bodyPr>
            <a:noAutofit/>
          </a:bodyPr>
          <a:lstStyle/>
          <a:p>
            <a:pPr marL="0" indent="0">
              <a:buNone/>
            </a:pPr>
            <a:endParaRPr lang="tr-TR" sz="3200" dirty="0"/>
          </a:p>
          <a:p>
            <a:r>
              <a:rPr lang="tr-TR" sz="2800" b="1" dirty="0"/>
              <a:t>Bir ülke için uzaydaki stratejik hedefler neler olabilir? Beyin fırtınası yapınız.</a:t>
            </a:r>
            <a:endParaRPr lang="tr-TR" sz="2800" b="1" dirty="0">
              <a:effectLst/>
              <a:latin typeface="Calibri" panose="020F0502020204030204" pitchFamily="34" charset="0"/>
            </a:endParaRPr>
          </a:p>
        </p:txBody>
      </p:sp>
      <p:sp>
        <p:nvSpPr>
          <p:cNvPr id="6" name="Alt Bilgi Yer Tutucusu 5">
            <a:extLst>
              <a:ext uri="{FF2B5EF4-FFF2-40B4-BE49-F238E27FC236}">
                <a16:creationId xmlns:a16="http://schemas.microsoft.com/office/drawing/2014/main" id="{285E7170-9E89-5589-CA02-E98A0B68716F}"/>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263904045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251" name="Rectangle 925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9218" name="Picture 2" descr="ASELSAN, Ankara'daki yerleşkelerinin yıllık toplam elektrik enerjisi  ihtiyacı için 75 MW kapasiteye sahip GES kuruyor - Güneş - Solarist - Güneş  Enerjisi Portalı">
            <a:extLst>
              <a:ext uri="{FF2B5EF4-FFF2-40B4-BE49-F238E27FC236}">
                <a16:creationId xmlns:a16="http://schemas.microsoft.com/office/drawing/2014/main" id="{29BB8D10-38B2-53DD-84AF-E1D6D1C01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560" r="8462"/>
          <a:stretch/>
        </p:blipFill>
        <p:spPr bwMode="auto">
          <a:xfrm>
            <a:off x="1023561" y="1435551"/>
            <a:ext cx="6517065" cy="3666857"/>
          </a:xfrm>
          <a:prstGeom prst="rect">
            <a:avLst/>
          </a:prstGeom>
          <a:noFill/>
          <a:extLst>
            <a:ext uri="{909E8E84-426E-40DD-AFC4-6F175D3DCCD1}">
              <a14:hiddenFill xmlns:a14="http://schemas.microsoft.com/office/drawing/2010/main">
                <a:solidFill>
                  <a:srgbClr val="FFFFFF"/>
                </a:solidFill>
              </a14:hiddenFill>
            </a:ext>
          </a:extLst>
        </p:spPr>
      </p:pic>
      <p:sp>
        <p:nvSpPr>
          <p:cNvPr id="9" name="İçerik Yer Tutucusu 2">
            <a:extLst>
              <a:ext uri="{FF2B5EF4-FFF2-40B4-BE49-F238E27FC236}">
                <a16:creationId xmlns:a16="http://schemas.microsoft.com/office/drawing/2014/main" id="{3922F105-A7D9-2EFA-43EC-911CD3E0AECF}"/>
              </a:ext>
            </a:extLst>
          </p:cNvPr>
          <p:cNvSpPr>
            <a:spLocks noGrp="1"/>
          </p:cNvSpPr>
          <p:nvPr>
            <p:ph idx="1"/>
          </p:nvPr>
        </p:nvSpPr>
        <p:spPr>
          <a:xfrm>
            <a:off x="7860667" y="2286000"/>
            <a:ext cx="3656419" cy="3581400"/>
          </a:xfrm>
        </p:spPr>
        <p:txBody>
          <a:bodyPr>
            <a:normAutofit/>
          </a:bodyPr>
          <a:lstStyle/>
          <a:p>
            <a:r>
              <a:rPr lang="tr-TR" dirty="0"/>
              <a:t>Türk savunma sanayi şirketi</a:t>
            </a:r>
          </a:p>
          <a:p>
            <a:r>
              <a:rPr lang="tr-TR" dirty="0"/>
              <a:t>Radar, elektronik harp sistemleri, iletişim cihazları</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vert="horz" lIns="91440" tIns="45720" rIns="91440" bIns="45720" rtlCol="0">
            <a:normAutofit/>
          </a:bodyPr>
          <a:lstStyle/>
          <a:p>
            <a:pPr>
              <a:spcAft>
                <a:spcPts val="600"/>
              </a:spcAft>
            </a:pPr>
            <a:r>
              <a:rPr lang="en-US" kern="1200" baseline="0" dirty="0">
                <a:latin typeface="+mn-lt"/>
                <a:ea typeface="+mn-ea"/>
                <a:cs typeface="+mn-cs"/>
              </a:rPr>
              <a:t>Kaynak: onuraltuntas.net </a:t>
            </a:r>
          </a:p>
        </p:txBody>
      </p:sp>
    </p:spTree>
    <p:extLst>
      <p:ext uri="{BB962C8B-B14F-4D97-AF65-F5344CB8AC3E}">
        <p14:creationId xmlns:p14="http://schemas.microsoft.com/office/powerpoint/2010/main" val="293907567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347" name="Rectangle 11346">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11266" name="Picture 2" descr="TÜBİTAK Ar-Ge Projelerine Finansman Desteği Verecek">
            <a:extLst>
              <a:ext uri="{FF2B5EF4-FFF2-40B4-BE49-F238E27FC236}">
                <a16:creationId xmlns:a16="http://schemas.microsoft.com/office/drawing/2014/main" id="{669786C6-F263-8449-FB38-F32CDCFB1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15" r="4719" b="1"/>
          <a:stretch/>
        </p:blipFill>
        <p:spPr bwMode="auto">
          <a:xfrm>
            <a:off x="1023561" y="1436060"/>
            <a:ext cx="6517065" cy="3665839"/>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B3B069DB-3340-F270-6D22-75BB903AD907}"/>
              </a:ext>
            </a:extLst>
          </p:cNvPr>
          <p:cNvSpPr txBox="1"/>
          <p:nvPr/>
        </p:nvSpPr>
        <p:spPr>
          <a:xfrm>
            <a:off x="7857492" y="1436060"/>
            <a:ext cx="3656419" cy="3581400"/>
          </a:xfrm>
          <a:prstGeom prst="rect">
            <a:avLst/>
          </a:prstGeom>
        </p:spPr>
        <p:txBody>
          <a:bodyPr vert="horz" lIns="91440" tIns="45720" rIns="91440" bIns="45720" rtlCol="0">
            <a:normAutofit/>
          </a:bodyPr>
          <a:lstStyle/>
          <a:p>
            <a:pPr marL="384048" indent="-384048" defTabSz="914400">
              <a:lnSpc>
                <a:spcPct val="94000"/>
              </a:lnSpc>
              <a:spcAft>
                <a:spcPts val="200"/>
              </a:spcAft>
              <a:buFont typeface="Franklin Gothic Book" panose="020B0503020102020204" pitchFamily="34" charset="0"/>
              <a:buChar char="§"/>
            </a:pPr>
            <a:r>
              <a:rPr lang="en-US" sz="2800" dirty="0">
                <a:solidFill>
                  <a:schemeClr val="tx2"/>
                </a:solidFill>
              </a:rPr>
              <a:t>Bilim, teknoloji ve Ar-Ge çalışmalarını destekler.</a:t>
            </a:r>
          </a:p>
          <a:p>
            <a:pPr marL="384048" indent="-384048" defTabSz="914400">
              <a:lnSpc>
                <a:spcPct val="94000"/>
              </a:lnSpc>
              <a:spcAft>
                <a:spcPts val="200"/>
              </a:spcAft>
              <a:buFont typeface="Franklin Gothic Book" panose="020B0503020102020204" pitchFamily="34" charset="0"/>
              <a:buChar char="§"/>
            </a:pPr>
            <a:endParaRPr lang="en-US" sz="2800" dirty="0">
              <a:solidFill>
                <a:schemeClr val="tx2"/>
              </a:solidFill>
            </a:endParaRPr>
          </a:p>
          <a:p>
            <a:pPr marL="384048" indent="-384048" defTabSz="914400">
              <a:lnSpc>
                <a:spcPct val="94000"/>
              </a:lnSpc>
              <a:spcAft>
                <a:spcPts val="200"/>
              </a:spcAft>
              <a:buFont typeface="Franklin Gothic Book" panose="020B0503020102020204" pitchFamily="34" charset="0"/>
              <a:buChar char="§"/>
            </a:pPr>
            <a:endParaRPr lang="en-US" sz="2800" dirty="0">
              <a:solidFill>
                <a:schemeClr val="tx2"/>
              </a:solidFill>
            </a:endParaRPr>
          </a:p>
          <a:p>
            <a:pPr marL="384048" indent="-384048" defTabSz="914400">
              <a:lnSpc>
                <a:spcPct val="94000"/>
              </a:lnSpc>
              <a:spcAft>
                <a:spcPts val="200"/>
              </a:spcAft>
              <a:buFont typeface="Franklin Gothic Book" panose="020B0503020102020204" pitchFamily="34" charset="0"/>
              <a:buChar char="§"/>
            </a:pPr>
            <a:r>
              <a:rPr lang="en-US" sz="2800" dirty="0">
                <a:solidFill>
                  <a:schemeClr val="tx2"/>
                </a:solidFill>
              </a:rPr>
              <a:t>Projeleri destekler, burs </a:t>
            </a:r>
            <a:r>
              <a:rPr lang="en-US" sz="2800" dirty="0" err="1">
                <a:solidFill>
                  <a:schemeClr val="tx2"/>
                </a:solidFill>
              </a:rPr>
              <a:t>verir</a:t>
            </a:r>
            <a:r>
              <a:rPr lang="en-US" sz="2800">
                <a:solidFill>
                  <a:schemeClr val="tx2"/>
                </a:solidFill>
              </a:rPr>
              <a:t> ve bilimsel </a:t>
            </a:r>
            <a:r>
              <a:rPr lang="en-US" sz="2800" err="1">
                <a:solidFill>
                  <a:schemeClr val="tx2"/>
                </a:solidFill>
              </a:rPr>
              <a:t>yayınlar</a:t>
            </a:r>
            <a:r>
              <a:rPr lang="en-US" sz="2800">
                <a:solidFill>
                  <a:schemeClr val="tx2"/>
                </a:solidFill>
              </a:rPr>
              <a:t> </a:t>
            </a:r>
            <a:r>
              <a:rPr lang="en-US" sz="2800" err="1">
                <a:solidFill>
                  <a:schemeClr val="tx2"/>
                </a:solidFill>
              </a:rPr>
              <a:t>yapar</a:t>
            </a:r>
            <a:r>
              <a:rPr lang="en-US" sz="2800">
                <a:solidFill>
                  <a:schemeClr val="tx2"/>
                </a:solidFill>
              </a:rPr>
              <a:t>.</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defTabSz="914400">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2982817521"/>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326" name="Rectangle 13325">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3314" name="Picture 2" descr="Togg T10X için siparişler 20 Ocak'ta başlıyor!">
            <a:extLst>
              <a:ext uri="{FF2B5EF4-FFF2-40B4-BE49-F238E27FC236}">
                <a16:creationId xmlns:a16="http://schemas.microsoft.com/office/drawing/2014/main" id="{EB0CCF81-51A3-0ED6-7C83-B3629A1A50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
          <a:stretch/>
        </p:blipFill>
        <p:spPr bwMode="auto">
          <a:xfrm>
            <a:off x="1023561" y="1435561"/>
            <a:ext cx="6517065" cy="3666837"/>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857492" y="1435561"/>
            <a:ext cx="3656419" cy="3581400"/>
          </a:xfrm>
        </p:spPr>
        <p:txBody>
          <a:bodyPr>
            <a:normAutofit/>
          </a:bodyPr>
          <a:lstStyle/>
          <a:p>
            <a:pPr>
              <a:buFont typeface="Wingdings" pitchFamily="2" charset="2"/>
              <a:buChar char="§"/>
            </a:pPr>
            <a:endParaRPr lang="tr-TR" sz="2800" b="1"/>
          </a:p>
          <a:p>
            <a:pPr>
              <a:buFont typeface="Wingdings" pitchFamily="2" charset="2"/>
              <a:buChar char="§"/>
            </a:pPr>
            <a:r>
              <a:rPr lang="tr-TR" sz="2800" b="1"/>
              <a:t>İlk yerli elektrikli otomobil: TOGG</a:t>
            </a:r>
          </a:p>
          <a:p>
            <a:pPr>
              <a:buFont typeface="Wingdings" pitchFamily="2" charset="2"/>
              <a:buChar char="§"/>
            </a:pPr>
            <a:endParaRPr lang="tr-TR" sz="2800" b="1"/>
          </a:p>
          <a:p>
            <a:pPr>
              <a:buFont typeface="Wingdings" pitchFamily="2" charset="2"/>
              <a:buChar char="§"/>
            </a:pPr>
            <a:r>
              <a:rPr lang="tr-TR" sz="2800"/>
              <a:t>2022’de tanıtıldı ve 2023’te seri üretime geçti.</a:t>
            </a:r>
            <a:endParaRPr lang="tr-TR" sz="2800" b="1"/>
          </a:p>
          <a:p>
            <a:pPr marL="0" indent="0">
              <a:buNone/>
            </a:pPr>
            <a:endParaRPr lang="tr-TR" b="1"/>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2885055395"/>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06" name="Rectangle 20505">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4945376" y="484632"/>
            <a:ext cx="6667504" cy="2231136"/>
          </a:xfrm>
        </p:spPr>
        <p:txBody>
          <a:bodyPr>
            <a:normAutofit/>
          </a:bodyPr>
          <a:lstStyle/>
          <a:p>
            <a:r>
              <a:rPr lang="tr-TR" sz="2800" b="1">
                <a:effectLst/>
                <a:latin typeface="Calibri" panose="020F0502020204030204" pitchFamily="34" charset="0"/>
              </a:rPr>
              <a:t>Ülkemizde bilişim teknolojileri cihazlarının gelişimi - Bilgisayarlar</a:t>
            </a:r>
            <a:br>
              <a:rPr lang="tr-TR" sz="2800">
                <a:effectLst/>
                <a:latin typeface="Calibri" panose="020F0502020204030204" pitchFamily="34" charset="0"/>
              </a:rPr>
            </a:br>
            <a:br>
              <a:rPr lang="tr-TR" sz="2400">
                <a:effectLst/>
                <a:latin typeface="Calibri" panose="020F0502020204030204" pitchFamily="34" charset="0"/>
              </a:rPr>
            </a:br>
            <a:endParaRPr lang="tr-TR" sz="2400" b="1"/>
          </a:p>
        </p:txBody>
      </p:sp>
      <p:pic>
        <p:nvPicPr>
          <p:cNvPr id="20482" name="Picture 2" descr="1970s | School of Computing | Newcastle University">
            <a:extLst>
              <a:ext uri="{FF2B5EF4-FFF2-40B4-BE49-F238E27FC236}">
                <a16:creationId xmlns:a16="http://schemas.microsoft.com/office/drawing/2014/main" id="{F04B3EEE-9B80-ED7E-F3C3-5C02C01B59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774" r="37180"/>
          <a:stretch>
            <a:fillRect/>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08" name="Rectangle 20507">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100824" y="2286000"/>
            <a:ext cx="6176776" cy="3581400"/>
          </a:xfrm>
        </p:spPr>
        <p:txBody>
          <a:bodyPr>
            <a:normAutofit/>
          </a:bodyPr>
          <a:lstStyle/>
          <a:p>
            <a:r>
              <a:rPr lang="tr-TR" sz="2400"/>
              <a:t>Türkiye’de bilgisayarların yaygınlaşması 1970’li yıllarda başladı. </a:t>
            </a:r>
          </a:p>
          <a:p>
            <a:pPr marL="0" indent="0">
              <a:buNone/>
            </a:pPr>
            <a:endParaRPr lang="tr-TR" sz="2400"/>
          </a:p>
          <a:p>
            <a:r>
              <a:rPr lang="tr-TR" sz="2400"/>
              <a:t>İlk kullanılan bilgisayarlar genellikle kamu kurumları ve büyük şirketler içindi.</a:t>
            </a:r>
          </a:p>
          <a:p>
            <a:pPr marL="0" indent="0">
              <a:buNone/>
            </a:pPr>
            <a:endParaRPr lang="tr-TR" b="1"/>
          </a:p>
          <a:p>
            <a:pPr marL="0" indent="0">
              <a:buNone/>
            </a:pPr>
            <a:endParaRPr lang="tr-TR" b="1"/>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3820403758"/>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6F3F379-B144-404D-5E4D-2DB68FDFF1CD}"/>
            </a:ext>
          </a:extLst>
        </p:cNvPr>
        <p:cNvGrpSpPr/>
        <p:nvPr/>
      </p:nvGrpSpPr>
      <p:grpSpPr>
        <a:xfrm>
          <a:off x="0" y="0"/>
          <a:ext cx="0" cy="0"/>
          <a:chOff x="0" y="0"/>
          <a:chExt cx="0" cy="0"/>
        </a:xfrm>
      </p:grpSpPr>
      <p:sp>
        <p:nvSpPr>
          <p:cNvPr id="20513" name="Rectangle 20512">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5" name="Resim 4" descr="File:Ibm pc 5150.jpg - Wikipedia">
            <a:extLst>
              <a:ext uri="{FF2B5EF4-FFF2-40B4-BE49-F238E27FC236}">
                <a16:creationId xmlns:a16="http://schemas.microsoft.com/office/drawing/2014/main" id="{14331F14-D361-B9A1-21E5-9AD9EA4E944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85820" y="1360397"/>
            <a:ext cx="4448607" cy="4137205"/>
          </a:xfrm>
          <a:prstGeom prst="rect">
            <a:avLst/>
          </a:prstGeom>
        </p:spPr>
      </p:pic>
      <p:sp>
        <p:nvSpPr>
          <p:cNvPr id="3" name="İçerik Yer Tutucusu 2">
            <a:extLst>
              <a:ext uri="{FF2B5EF4-FFF2-40B4-BE49-F238E27FC236}">
                <a16:creationId xmlns:a16="http://schemas.microsoft.com/office/drawing/2014/main" id="{B5955187-F3A7-56BD-40DE-7C045BD339D0}"/>
              </a:ext>
            </a:extLst>
          </p:cNvPr>
          <p:cNvSpPr>
            <a:spLocks noGrp="1"/>
          </p:cNvSpPr>
          <p:nvPr>
            <p:ph idx="1"/>
          </p:nvPr>
        </p:nvSpPr>
        <p:spPr>
          <a:xfrm>
            <a:off x="6127054" y="2547486"/>
            <a:ext cx="4979126" cy="4002024"/>
          </a:xfrm>
        </p:spPr>
        <p:txBody>
          <a:bodyPr>
            <a:normAutofit/>
          </a:bodyPr>
          <a:lstStyle/>
          <a:p>
            <a:r>
              <a:rPr lang="tr-TR" sz="2400"/>
              <a:t>1980’ler</a:t>
            </a:r>
          </a:p>
          <a:p>
            <a:r>
              <a:rPr lang="tr-TR" sz="2400"/>
              <a:t>Kişisel bilgisayarlar (PC)</a:t>
            </a:r>
          </a:p>
          <a:p>
            <a:r>
              <a:rPr lang="tr-TR" sz="2400"/>
              <a:t>Bilgisayar mühendisliğinin doğuşu</a:t>
            </a:r>
            <a:endParaRPr lang="tr-TR" b="1"/>
          </a:p>
          <a:p>
            <a:pPr marL="0" indent="0">
              <a:buNone/>
            </a:pPr>
            <a:endParaRPr lang="tr-TR" b="1"/>
          </a:p>
        </p:txBody>
      </p:sp>
      <p:sp>
        <p:nvSpPr>
          <p:cNvPr id="6" name="Alt Bilgi Yer Tutucusu 5">
            <a:extLst>
              <a:ext uri="{FF2B5EF4-FFF2-40B4-BE49-F238E27FC236}">
                <a16:creationId xmlns:a16="http://schemas.microsoft.com/office/drawing/2014/main" id="{FF2C263C-E9AE-F9A7-016A-6771DFE12CA4}"/>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63148290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ABEB049-AEE8-C580-E412-1946ABD9C30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3111C42-12B6-1F9D-DF10-CE100DEE60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5C24DEDD-63A1-AB78-589A-A602F1119DD3}"/>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47E4EF0B-A1D0-BA35-ACBF-26EEA0161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15399A39-6B47-359E-33EB-BCB5E393A502}"/>
              </a:ext>
            </a:extLst>
          </p:cNvPr>
          <p:cNvSpPr>
            <a:spLocks noGrp="1"/>
          </p:cNvSpPr>
          <p:nvPr>
            <p:ph idx="1"/>
          </p:nvPr>
        </p:nvSpPr>
        <p:spPr>
          <a:xfrm>
            <a:off x="4815233" y="1435516"/>
            <a:ext cx="6176776" cy="3581400"/>
          </a:xfrm>
        </p:spPr>
        <p:txBody>
          <a:bodyPr>
            <a:noAutofit/>
          </a:bodyPr>
          <a:lstStyle/>
          <a:p>
            <a:pPr marL="0" indent="0">
              <a:buNone/>
            </a:pPr>
            <a:r>
              <a:rPr lang="tr-TR" sz="3600" dirty="0"/>
              <a:t>Bilgi</a:t>
            </a:r>
          </a:p>
          <a:p>
            <a:pPr marL="0" indent="0">
              <a:buNone/>
            </a:pPr>
            <a:endParaRPr lang="tr-TR" sz="3600" dirty="0"/>
          </a:p>
          <a:p>
            <a:r>
              <a:rPr lang="tr-TR" sz="3600" dirty="0"/>
              <a:t>Veriler işlendikten sonra elde edilen anlamlı içerikler </a:t>
            </a:r>
          </a:p>
        </p:txBody>
      </p:sp>
      <p:sp>
        <p:nvSpPr>
          <p:cNvPr id="9" name="Alt Bilgi Yer Tutucusu 8">
            <a:extLst>
              <a:ext uri="{FF2B5EF4-FFF2-40B4-BE49-F238E27FC236}">
                <a16:creationId xmlns:a16="http://schemas.microsoft.com/office/drawing/2014/main" id="{54BC828E-13DE-A728-047B-D33A92195854}"/>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1425439233"/>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435" name="Rectangle 17434">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7412" name="Picture 4" descr="90'larda Bilgisayar Oynamak(!)">
            <a:extLst>
              <a:ext uri="{FF2B5EF4-FFF2-40B4-BE49-F238E27FC236}">
                <a16:creationId xmlns:a16="http://schemas.microsoft.com/office/drawing/2014/main" id="{5F91B4DB-676E-9FC8-6CFC-F8A7CE8986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89" r="-1" b="-1"/>
          <a:stretch/>
        </p:blipFill>
        <p:spPr bwMode="auto">
          <a:xfrm>
            <a:off x="1023561" y="2072064"/>
            <a:ext cx="5386383" cy="302984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767127" y="2871986"/>
            <a:ext cx="4814534" cy="3581400"/>
          </a:xfrm>
        </p:spPr>
        <p:txBody>
          <a:bodyPr>
            <a:normAutofit/>
          </a:bodyPr>
          <a:lstStyle/>
          <a:p>
            <a:r>
              <a:rPr lang="tr-TR" sz="2400" b="1"/>
              <a:t>1990’lar</a:t>
            </a:r>
          </a:p>
          <a:p>
            <a:r>
              <a:rPr lang="tr-TR" sz="2400"/>
              <a:t>Bilgisayarlar artık evlerde</a:t>
            </a:r>
          </a:p>
          <a:p>
            <a:pPr marL="0" indent="0">
              <a:buNone/>
            </a:pPr>
            <a:endParaRPr lang="tr-TR" b="1"/>
          </a:p>
          <a:p>
            <a:pPr marL="0" indent="0">
              <a:buNone/>
            </a:pPr>
            <a:endParaRPr lang="tr-TR" b="1"/>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1406271"/>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446" name="Rectangle 18445">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8434" name="Picture 2" descr="Pro2000 Desktops Models Prices, Used and New Options are on sahibinden.com">
            <a:extLst>
              <a:ext uri="{FF2B5EF4-FFF2-40B4-BE49-F238E27FC236}">
                <a16:creationId xmlns:a16="http://schemas.microsoft.com/office/drawing/2014/main" id="{9D0A21CB-8533-B182-2292-445A7D9141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017" r="1" b="13963"/>
          <a:stretch/>
        </p:blipFill>
        <p:spPr bwMode="auto">
          <a:xfrm>
            <a:off x="1090433" y="2020794"/>
            <a:ext cx="5005567" cy="2816411"/>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046850" y="2114202"/>
            <a:ext cx="4116737" cy="3581400"/>
          </a:xfrm>
        </p:spPr>
        <p:txBody>
          <a:bodyPr>
            <a:normAutofit/>
          </a:bodyPr>
          <a:lstStyle/>
          <a:p>
            <a:pPr>
              <a:buFont typeface="Arial" panose="020B0604020202020204" pitchFamily="34" charset="0"/>
              <a:buChar char="•"/>
            </a:pPr>
            <a:r>
              <a:rPr lang="tr-TR" sz="2400" b="1"/>
              <a:t>2000’ler</a:t>
            </a:r>
          </a:p>
          <a:p>
            <a:pPr>
              <a:buFont typeface="Arial" panose="020B0604020202020204" pitchFamily="34" charset="0"/>
              <a:buChar char="•"/>
            </a:pPr>
            <a:r>
              <a:rPr lang="tr-TR" sz="2400"/>
              <a:t>İnternetin yaygınlaşması</a:t>
            </a:r>
          </a:p>
          <a:p>
            <a:pPr>
              <a:buFont typeface="Arial" panose="020B0604020202020204" pitchFamily="34" charset="0"/>
              <a:buChar char="•"/>
            </a:pPr>
            <a:r>
              <a:rPr lang="tr-TR" sz="2400"/>
              <a:t>Yerli bilgisayar üretiminin başlaması</a:t>
            </a:r>
            <a:endParaRPr lang="tr-TR" sz="2400" b="1"/>
          </a:p>
          <a:p>
            <a:pPr marL="0" indent="0">
              <a:buNone/>
            </a:pPr>
            <a:endParaRPr lang="tr-TR" b="1"/>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1680805289"/>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Picture 2" descr="Lenovo Tab P11 ZA7R0223TR 128 GB 11&quot; Klavyeli Tablet Fiyatları, Özellikleri  ve Yorumları | En Ucuzu Akakçe">
            <a:extLst>
              <a:ext uri="{FF2B5EF4-FFF2-40B4-BE49-F238E27FC236}">
                <a16:creationId xmlns:a16="http://schemas.microsoft.com/office/drawing/2014/main" id="{B355F77E-727B-380A-01B3-EE25CAEE21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4122"/>
          <a:stretch>
            <a:fillRect/>
          </a:stretch>
        </p:blipFill>
        <p:spPr bwMode="auto">
          <a:xfrm>
            <a:off x="20" y="-1"/>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403" name="Rectangle 16402">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5" name="Freeform: Shape 16404">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693935" y="2192550"/>
            <a:ext cx="5109201" cy="2681201"/>
          </a:xfrm>
        </p:spPr>
        <p:txBody>
          <a:bodyPr>
            <a:normAutofit/>
          </a:bodyPr>
          <a:lstStyle/>
          <a:p>
            <a:pPr>
              <a:buFont typeface="Arial" panose="020B0604020202020204" pitchFamily="34" charset="0"/>
              <a:buChar char="•"/>
            </a:pPr>
            <a:r>
              <a:rPr lang="tr-TR" sz="2400" b="1"/>
              <a:t>2010’lar ve sonrası</a:t>
            </a:r>
          </a:p>
          <a:p>
            <a:pPr>
              <a:buFont typeface="Arial" panose="020B0604020202020204" pitchFamily="34" charset="0"/>
              <a:buChar char="•"/>
            </a:pPr>
            <a:r>
              <a:rPr lang="tr-TR" sz="2400"/>
              <a:t>Bilgisayarlar gündelik yaşamın vazgeçilmez parçası</a:t>
            </a:r>
            <a:endParaRPr lang="tr-TR" sz="2400" b="1"/>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964626" y="6453386"/>
            <a:ext cx="6176775" cy="404614"/>
          </a:xfrm>
        </p:spPr>
        <p:txBody>
          <a:bodyPr>
            <a:normAutofit/>
          </a:bodyPr>
          <a:lstStyle/>
          <a:p>
            <a:pPr>
              <a:spcAft>
                <a:spcPts val="600"/>
              </a:spcAft>
            </a:pPr>
            <a:r>
              <a:rPr lang="en-US">
                <a:solidFill>
                  <a:srgbClr val="FFFFFF"/>
                </a:solidFill>
              </a:rPr>
              <a:t>Kaynak: onuraltuntas.net </a:t>
            </a:r>
          </a:p>
        </p:txBody>
      </p:sp>
    </p:spTree>
    <p:extLst>
      <p:ext uri="{BB962C8B-B14F-4D97-AF65-F5344CB8AC3E}">
        <p14:creationId xmlns:p14="http://schemas.microsoft.com/office/powerpoint/2010/main" val="2021440395"/>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5381" name="Group 15380">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5382"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15383"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15385" name="Rectangle 15384">
            <a:extLst>
              <a:ext uri="{FF2B5EF4-FFF2-40B4-BE49-F238E27FC236}">
                <a16:creationId xmlns:a16="http://schemas.microsoft.com/office/drawing/2014/main" id="{A77A6167-FCC5-49E8-B280-CECAF151E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87" name="Freeform 6">
            <a:extLst>
              <a:ext uri="{FF2B5EF4-FFF2-40B4-BE49-F238E27FC236}">
                <a16:creationId xmlns:a16="http://schemas.microsoft.com/office/drawing/2014/main" id="{F84046EA-4273-437E-9DE5-5AEE713C3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1478522" y="1480930"/>
            <a:ext cx="5301138" cy="3254321"/>
          </a:xfrm>
        </p:spPr>
        <p:txBody>
          <a:bodyPr vert="horz" lIns="91440" tIns="45720" rIns="91440" bIns="45720" rtlCol="0" anchor="b">
            <a:normAutofit/>
          </a:bodyPr>
          <a:lstStyle/>
          <a:p>
            <a:r>
              <a:rPr lang="en-US" sz="3600" b="1" cap="all" dirty="0" err="1"/>
              <a:t>Telefonlar</a:t>
            </a:r>
            <a:br>
              <a:rPr lang="en-US" sz="5600" b="1" cap="all" dirty="0"/>
            </a:br>
            <a:br>
              <a:rPr lang="en-US" sz="5600" cap="all" dirty="0">
                <a:effectLst/>
              </a:rPr>
            </a:br>
            <a:br>
              <a:rPr lang="en-US" sz="5600" cap="all" dirty="0">
                <a:effectLst/>
              </a:rPr>
            </a:br>
            <a:endParaRPr lang="en-US" sz="5600" b="1" cap="all"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86088" y="3007312"/>
            <a:ext cx="5284876" cy="2077436"/>
          </a:xfrm>
        </p:spPr>
        <p:txBody>
          <a:bodyPr vert="horz" lIns="91440" tIns="45720" rIns="91440" bIns="45720" rtlCol="0">
            <a:noAutofit/>
          </a:bodyPr>
          <a:lstStyle/>
          <a:p>
            <a:pPr>
              <a:lnSpc>
                <a:spcPct val="112000"/>
              </a:lnSpc>
              <a:spcBef>
                <a:spcPts val="0"/>
              </a:spcBef>
              <a:spcAft>
                <a:spcPts val="600"/>
              </a:spcAft>
            </a:pPr>
            <a:r>
              <a:rPr lang="en-US" sz="2800" b="1" dirty="0">
                <a:solidFill>
                  <a:schemeClr val="tx1">
                    <a:lumMod val="95000"/>
                  </a:schemeClr>
                </a:solidFill>
              </a:rPr>
              <a:t>1970’ler</a:t>
            </a:r>
          </a:p>
          <a:p>
            <a:pPr>
              <a:lnSpc>
                <a:spcPct val="112000"/>
              </a:lnSpc>
              <a:spcBef>
                <a:spcPts val="0"/>
              </a:spcBef>
              <a:spcAft>
                <a:spcPts val="600"/>
              </a:spcAft>
            </a:pPr>
            <a:r>
              <a:rPr lang="en-US" sz="2800" dirty="0">
                <a:solidFill>
                  <a:schemeClr val="tx1">
                    <a:lumMod val="95000"/>
                  </a:schemeClr>
                </a:solidFill>
              </a:rPr>
              <a:t>İlk telefon santralleri manuel olarak çalışıyordu. </a:t>
            </a:r>
            <a:endParaRPr lang="en-US" sz="2800" b="1" dirty="0">
              <a:solidFill>
                <a:schemeClr val="tx1">
                  <a:lumMod val="95000"/>
                </a:schemeClr>
              </a:solidFill>
            </a:endParaRP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1478522" y="6352906"/>
            <a:ext cx="3247106" cy="404614"/>
          </a:xfrm>
        </p:spPr>
        <p:txBody>
          <a:bodyPr vert="horz" lIns="91440" tIns="45720" rIns="91440" bIns="45720" rtlCol="0" anchor="ctr">
            <a:normAutofit/>
          </a:bodyPr>
          <a:lstStyle/>
          <a:p>
            <a:pPr>
              <a:spcAft>
                <a:spcPts val="600"/>
              </a:spcAft>
            </a:pPr>
            <a:r>
              <a:rPr lang="en-US" kern="1200" baseline="0" dirty="0">
                <a:solidFill>
                  <a:schemeClr val="tx2"/>
                </a:solidFill>
                <a:latin typeface="+mn-lt"/>
                <a:ea typeface="+mn-ea"/>
                <a:cs typeface="+mn-cs"/>
              </a:rPr>
              <a:t>Kaynak: onuraltuntas.net </a:t>
            </a:r>
          </a:p>
        </p:txBody>
      </p:sp>
      <p:pic>
        <p:nvPicPr>
          <p:cNvPr id="15362" name="Picture 2" descr="Ordu Sayfası - ALOO ANKARA ÇIK ARADAN... 80'li yılların başlarına kadar  telefon santralleri çok kısıtlı ve oldukça ilkel şartlardaydı. Şimdiki  gibi, herhangi iki şehir arasında ahizeyi kaldırıp alan kodu çevirmekle  telefon görüşmesi">
            <a:extLst>
              <a:ext uri="{FF2B5EF4-FFF2-40B4-BE49-F238E27FC236}">
                <a16:creationId xmlns:a16="http://schemas.microsoft.com/office/drawing/2014/main" id="{033E98EA-9309-D7AA-0922-9C0ECC1F74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697" b="2"/>
          <a:stretch>
            <a:fillRect/>
          </a:stretch>
        </p:blipFill>
        <p:spPr bwMode="auto">
          <a:xfrm>
            <a:off x="7225748" y="10"/>
            <a:ext cx="4966252"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543799"/>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385" name="Rectangle 1538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4" name="Picture 2" descr="Table telephone 1990's Vintage | Premium AI-generated image">
            <a:extLst>
              <a:ext uri="{FF2B5EF4-FFF2-40B4-BE49-F238E27FC236}">
                <a16:creationId xmlns:a16="http://schemas.microsoft.com/office/drawing/2014/main" id="{19D3106C-834D-37A8-51EE-3AA6BC8D1B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2"/>
          <a:stretch/>
        </p:blipFill>
        <p:spPr bwMode="auto">
          <a:xfrm>
            <a:off x="1023561" y="1435548"/>
            <a:ext cx="6517065" cy="366686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759848" y="2470443"/>
            <a:ext cx="4128133" cy="3581400"/>
          </a:xfrm>
        </p:spPr>
        <p:txBody>
          <a:bodyPr>
            <a:normAutofit/>
          </a:bodyPr>
          <a:lstStyle/>
          <a:p>
            <a:r>
              <a:rPr lang="tr-TR" sz="2800" b="1" dirty="0"/>
              <a:t>1980’ler</a:t>
            </a:r>
          </a:p>
          <a:p>
            <a:r>
              <a:rPr lang="tr-TR" sz="2800" dirty="0"/>
              <a:t>Çevirmeli ev telefonları</a:t>
            </a:r>
            <a:endParaRPr lang="tr-TR" sz="2800"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1756968694"/>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528" name="Rectangle 21527">
            <a:extLst>
              <a:ext uri="{FF2B5EF4-FFF2-40B4-BE49-F238E27FC236}">
                <a16:creationId xmlns:a16="http://schemas.microsoft.com/office/drawing/2014/main" id="{6D043292-708B-4F69-AE72-8FB56C6E8E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12" name="Picture 8" descr="Ev Telefonu | 90'lar Müzesi">
            <a:extLst>
              <a:ext uri="{FF2B5EF4-FFF2-40B4-BE49-F238E27FC236}">
                <a16:creationId xmlns:a16="http://schemas.microsoft.com/office/drawing/2014/main" id="{219ACFB3-0C2D-500B-D23C-B06FAA87E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581" r="3909" b="-2"/>
          <a:stretch>
            <a:fillRect/>
          </a:stretch>
        </p:blipFill>
        <p:spPr bwMode="auto">
          <a:xfrm>
            <a:off x="20" y="-1"/>
            <a:ext cx="4373525" cy="3438081"/>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 - 80'lerin sonunda 90'ların başında çocuk olmak | Facebook">
            <a:extLst>
              <a:ext uri="{FF2B5EF4-FFF2-40B4-BE49-F238E27FC236}">
                <a16:creationId xmlns:a16="http://schemas.microsoft.com/office/drawing/2014/main" id="{75B90537-36E2-0A42-2700-4B9EEFA4E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945" r="2" b="2"/>
          <a:stretch>
            <a:fillRect/>
          </a:stretch>
        </p:blipFill>
        <p:spPr bwMode="auto">
          <a:xfrm>
            <a:off x="20" y="3438457"/>
            <a:ext cx="4373525" cy="3429000"/>
          </a:xfrm>
          <a:prstGeom prst="rect">
            <a:avLst/>
          </a:prstGeom>
          <a:noFill/>
          <a:extLst>
            <a:ext uri="{909E8E84-426E-40DD-AFC4-6F175D3DCCD1}">
              <a14:hiddenFill xmlns:a14="http://schemas.microsoft.com/office/drawing/2010/main">
                <a:solidFill>
                  <a:srgbClr val="FFFFFF"/>
                </a:solidFill>
              </a14:hiddenFill>
            </a:ext>
          </a:extLst>
        </p:spPr>
      </p:pic>
      <p:sp>
        <p:nvSpPr>
          <p:cNvPr id="21530" name="Rectangle 21529">
            <a:extLst>
              <a:ext uri="{FF2B5EF4-FFF2-40B4-BE49-F238E27FC236}">
                <a16:creationId xmlns:a16="http://schemas.microsoft.com/office/drawing/2014/main" id="{72C017B3-7B7A-4C5A-A3E9-09EC1428B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974214" y="2065913"/>
            <a:ext cx="6176776" cy="3581400"/>
          </a:xfrm>
        </p:spPr>
        <p:txBody>
          <a:bodyPr>
            <a:normAutofit/>
          </a:bodyPr>
          <a:lstStyle/>
          <a:p>
            <a:r>
              <a:rPr lang="tr-TR" sz="3600" b="1" dirty="0"/>
              <a:t>1990’lar</a:t>
            </a:r>
          </a:p>
          <a:p>
            <a:r>
              <a:rPr lang="tr-TR" sz="3600" b="1" dirty="0"/>
              <a:t>Tuşlu ev telefonları</a:t>
            </a:r>
          </a:p>
          <a:p>
            <a:r>
              <a:rPr lang="tr-TR" sz="3600" b="1" dirty="0"/>
              <a:t>İlk cep telefonlarının ortaya çıkışı</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2418587916"/>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645" name="Rectangle 26644">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pic>
        <p:nvPicPr>
          <p:cNvPr id="26626" name="Picture 2" descr="Dünden Bugüne Kullandığım Cep Telefonları » Kelimeler Benim">
            <a:extLst>
              <a:ext uri="{FF2B5EF4-FFF2-40B4-BE49-F238E27FC236}">
                <a16:creationId xmlns:a16="http://schemas.microsoft.com/office/drawing/2014/main" id="{CA1C5E5C-071A-06C2-5C73-13CCABB9D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129" r="22649"/>
          <a:stretch>
            <a:fillRect/>
          </a:stretch>
        </p:blipFill>
        <p:spPr bwMode="auto">
          <a:xfrm>
            <a:off x="1023561" y="1436048"/>
            <a:ext cx="6517065" cy="3665863"/>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860667" y="2286000"/>
            <a:ext cx="4006213" cy="3581400"/>
          </a:xfrm>
        </p:spPr>
        <p:txBody>
          <a:bodyPr>
            <a:normAutofit/>
          </a:bodyPr>
          <a:lstStyle/>
          <a:p>
            <a:pPr marL="0" indent="0">
              <a:buNone/>
            </a:pPr>
            <a:r>
              <a:rPr lang="tr-TR" sz="2800" b="1" dirty="0"/>
              <a:t>2000’ler</a:t>
            </a:r>
          </a:p>
          <a:p>
            <a:pPr marL="0" indent="0">
              <a:buNone/>
            </a:pPr>
            <a:r>
              <a:rPr lang="tr-TR" sz="2800" dirty="0"/>
              <a:t>Cep telefonlarının yaygınlaşması</a:t>
            </a:r>
            <a:endParaRPr lang="tr-TR" sz="2800"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2832155868"/>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B21F86C-FCD4-AB4D-09EB-3219804E5D5D}"/>
            </a:ext>
          </a:extLst>
        </p:cNvPr>
        <p:cNvGrpSpPr/>
        <p:nvPr/>
      </p:nvGrpSpPr>
      <p:grpSpPr>
        <a:xfrm>
          <a:off x="0" y="0"/>
          <a:ext cx="0" cy="0"/>
          <a:chOff x="0" y="0"/>
          <a:chExt cx="0" cy="0"/>
        </a:xfrm>
      </p:grpSpPr>
      <p:sp>
        <p:nvSpPr>
          <p:cNvPr id="2" name="Metin kutusu 1">
            <a:extLst>
              <a:ext uri="{FF2B5EF4-FFF2-40B4-BE49-F238E27FC236}">
                <a16:creationId xmlns:a16="http://schemas.microsoft.com/office/drawing/2014/main" id="{E138CDC7-2851-F86E-596E-5A1954A52E39}"/>
              </a:ext>
            </a:extLst>
          </p:cNvPr>
          <p:cNvSpPr txBox="1"/>
          <p:nvPr/>
        </p:nvSpPr>
        <p:spPr>
          <a:xfrm>
            <a:off x="954515" y="705370"/>
            <a:ext cx="5800469" cy="1485900"/>
          </a:xfrm>
          <a:prstGeom prst="rect">
            <a:avLst/>
          </a:prstGeom>
        </p:spPr>
        <p:txBody>
          <a:bodyPr vert="horz" lIns="91440" tIns="45720" rIns="91440" bIns="45720" rtlCol="0" anchor="t">
            <a:normAutofit/>
          </a:bodyPr>
          <a:lstStyle/>
          <a:p>
            <a:pPr defTabSz="914400">
              <a:lnSpc>
                <a:spcPct val="89000"/>
              </a:lnSpc>
              <a:spcBef>
                <a:spcPct val="0"/>
              </a:spcBef>
              <a:spcAft>
                <a:spcPts val="600"/>
              </a:spcAft>
            </a:pPr>
            <a:r>
              <a:rPr lang="en-US" sz="4100" dirty="0">
                <a:solidFill>
                  <a:schemeClr val="tx2"/>
                </a:solidFill>
                <a:latin typeface="+mj-lt"/>
                <a:ea typeface="+mj-ea"/>
                <a:cs typeface="+mj-cs"/>
              </a:rPr>
              <a:t>iPhone </a:t>
            </a:r>
            <a:r>
              <a:rPr lang="en-US" sz="4100" dirty="0" err="1">
                <a:solidFill>
                  <a:schemeClr val="tx2"/>
                </a:solidFill>
                <a:latin typeface="+mj-lt"/>
                <a:ea typeface="+mj-ea"/>
                <a:cs typeface="+mj-cs"/>
              </a:rPr>
              <a:t>Devrimi</a:t>
            </a:r>
            <a:r>
              <a:rPr lang="en-US" sz="4100" dirty="0">
                <a:solidFill>
                  <a:schemeClr val="tx2"/>
                </a:solidFill>
                <a:latin typeface="+mj-lt"/>
                <a:ea typeface="+mj-ea"/>
                <a:cs typeface="+mj-cs"/>
              </a:rPr>
              <a:t> - 2007</a:t>
            </a:r>
          </a:p>
        </p:txBody>
      </p:sp>
      <p:sp>
        <p:nvSpPr>
          <p:cNvPr id="26655" name="Rectangle 26649">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3074" name="Picture 2" descr="Steve Jobs debuts the iPhone | January 9, 2007 | HISTORY">
            <a:extLst>
              <a:ext uri="{FF2B5EF4-FFF2-40B4-BE49-F238E27FC236}">
                <a16:creationId xmlns:a16="http://schemas.microsoft.com/office/drawing/2014/main" id="{7AD0211B-CD93-1B54-3976-7D8B58BBCF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3561" y="1639713"/>
            <a:ext cx="6517065" cy="3258532"/>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E33DFB6F-C928-7AA2-FEED-32115A8BDDD0}"/>
              </a:ext>
            </a:extLst>
          </p:cNvPr>
          <p:cNvSpPr>
            <a:spLocks noGrp="1"/>
          </p:cNvSpPr>
          <p:nvPr>
            <p:ph idx="1"/>
          </p:nvPr>
        </p:nvSpPr>
        <p:spPr>
          <a:xfrm>
            <a:off x="7650226" y="1925840"/>
            <a:ext cx="4155292" cy="3581400"/>
          </a:xfrm>
        </p:spPr>
        <p:txBody>
          <a:bodyPr vert="horz" lIns="91440" tIns="45720" rIns="91440" bIns="45720" rtlCol="0">
            <a:noAutofit/>
          </a:bodyPr>
          <a:lstStyle/>
          <a:p>
            <a:pPr marL="0" indent="0">
              <a:buNone/>
            </a:pPr>
            <a:endParaRPr lang="en-US" sz="2800" b="1" dirty="0"/>
          </a:p>
          <a:p>
            <a:r>
              <a:rPr lang="en-US" sz="2400" b="1" dirty="0" err="1"/>
              <a:t>Fiziksel</a:t>
            </a:r>
            <a:r>
              <a:rPr lang="en-US" sz="2400" b="1" dirty="0"/>
              <a:t> </a:t>
            </a:r>
            <a:r>
              <a:rPr lang="en-US" sz="2400" b="1" dirty="0" err="1"/>
              <a:t>tuşların</a:t>
            </a:r>
            <a:r>
              <a:rPr lang="en-US" sz="2400" b="1" dirty="0"/>
              <a:t> </a:t>
            </a:r>
            <a:r>
              <a:rPr lang="en-US" sz="2400" b="1" dirty="0" err="1"/>
              <a:t>tarihe</a:t>
            </a:r>
            <a:r>
              <a:rPr lang="en-US" sz="2400" b="1" dirty="0"/>
              <a:t> </a:t>
            </a:r>
            <a:r>
              <a:rPr lang="en-US" sz="2400" b="1" dirty="0" err="1"/>
              <a:t>karışması</a:t>
            </a:r>
            <a:endParaRPr lang="en-US" sz="2400" b="1" dirty="0"/>
          </a:p>
          <a:p>
            <a:r>
              <a:rPr lang="en-US" sz="2400" b="1" dirty="0" err="1"/>
              <a:t>Dokunmatik</a:t>
            </a:r>
            <a:r>
              <a:rPr lang="en-US" sz="2400" b="1" dirty="0"/>
              <a:t> </a:t>
            </a:r>
            <a:r>
              <a:rPr lang="en-US" sz="2400" b="1" dirty="0" err="1"/>
              <a:t>ekran</a:t>
            </a:r>
            <a:r>
              <a:rPr lang="en-US" sz="2400" b="1" dirty="0"/>
              <a:t> </a:t>
            </a:r>
            <a:r>
              <a:rPr lang="en-US" sz="2400" b="1" dirty="0" err="1"/>
              <a:t>devrimi</a:t>
            </a:r>
            <a:endParaRPr lang="en-US" sz="2400" dirty="0"/>
          </a:p>
        </p:txBody>
      </p:sp>
      <p:sp>
        <p:nvSpPr>
          <p:cNvPr id="6" name="Alt Bilgi Yer Tutucusu 5">
            <a:extLst>
              <a:ext uri="{FF2B5EF4-FFF2-40B4-BE49-F238E27FC236}">
                <a16:creationId xmlns:a16="http://schemas.microsoft.com/office/drawing/2014/main" id="{C4A35487-6376-70C1-4E71-7F34A827CED8}"/>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defTabSz="914400">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4192162274"/>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40" name="Rectangle 22539">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2" name="Picture 4" descr="Motorola'dan Esnek Telefon • Bigumigu">
            <a:extLst>
              <a:ext uri="{FF2B5EF4-FFF2-40B4-BE49-F238E27FC236}">
                <a16:creationId xmlns:a16="http://schemas.microsoft.com/office/drawing/2014/main" id="{2E575342-AAD7-06A7-71C4-AE06C80E713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4384" b="11661"/>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1371600" y="685800"/>
            <a:ext cx="9601200" cy="1485900"/>
          </a:xfrm>
        </p:spPr>
        <p:txBody>
          <a:bodyPr>
            <a:normAutofit/>
          </a:bodyPr>
          <a:lstStyle/>
          <a:p>
            <a:br>
              <a:rPr lang="tr-TR" sz="3400" dirty="0">
                <a:effectLst/>
                <a:latin typeface="Calibri" panose="020F0502020204030204" pitchFamily="34" charset="0"/>
              </a:rPr>
            </a:br>
            <a:br>
              <a:rPr lang="tr-TR" sz="3400" dirty="0">
                <a:effectLst/>
                <a:latin typeface="Calibri" panose="020F0502020204030204" pitchFamily="34" charset="0"/>
              </a:rPr>
            </a:br>
            <a:endParaRPr lang="tr-TR" sz="3400" b="1"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27496" y="2004060"/>
            <a:ext cx="3953648" cy="3581400"/>
          </a:xfrm>
        </p:spPr>
        <p:txBody>
          <a:bodyPr>
            <a:normAutofit/>
          </a:bodyPr>
          <a:lstStyle/>
          <a:p>
            <a:pPr>
              <a:buFont typeface="Arial" panose="020B0604020202020204" pitchFamily="34" charset="0"/>
              <a:buChar char="•"/>
            </a:pPr>
            <a:r>
              <a:rPr lang="tr-TR" sz="2800" b="1" dirty="0"/>
              <a:t>2010’lar ve sonrası</a:t>
            </a:r>
            <a:r>
              <a:rPr lang="tr-TR" sz="2800" dirty="0"/>
              <a:t> telefonlara kıvrılabilir ve katlanabilir gibi özellikler getirilmesi</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1488748220"/>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7205801" y="1793343"/>
            <a:ext cx="4264277" cy="809244"/>
          </a:xfrm>
        </p:spPr>
        <p:txBody>
          <a:bodyPr>
            <a:normAutofit/>
          </a:bodyPr>
          <a:lstStyle/>
          <a:p>
            <a:r>
              <a:rPr lang="tr-TR" sz="2800" b="1" err="1"/>
              <a:t>iPAD</a:t>
            </a:r>
            <a:r>
              <a:rPr lang="tr-TR" sz="2800" b="1"/>
              <a:t> 1. NESİL - 2010</a:t>
            </a:r>
          </a:p>
        </p:txBody>
      </p:sp>
      <p:sp>
        <p:nvSpPr>
          <p:cNvPr id="28689" name="Rectangle 28688">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
        <p:nvSpPr>
          <p:cNvPr id="7" name="Rectangle 2">
            <a:extLst>
              <a:ext uri="{FF2B5EF4-FFF2-40B4-BE49-F238E27FC236}">
                <a16:creationId xmlns:a16="http://schemas.microsoft.com/office/drawing/2014/main" id="{5EEC4EB5-8929-BE89-F52D-BD8A06C660BD}"/>
              </a:ext>
            </a:extLst>
          </p:cNvPr>
          <p:cNvSpPr>
            <a:spLocks noGrp="1" noChangeArrowheads="1"/>
          </p:cNvSpPr>
          <p:nvPr>
            <p:ph idx="1"/>
          </p:nvPr>
        </p:nvSpPr>
        <p:spPr bwMode="auto">
          <a:xfrm>
            <a:off x="6812609" y="2818030"/>
            <a:ext cx="490129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tr-TR" altLang="tr-TR" sz="2800" b="0" i="0" u="none" strike="noStrike" cap="none" normalizeH="0" baseline="0">
                <a:ln>
                  <a:noFill/>
                </a:ln>
                <a:solidFill>
                  <a:schemeClr val="tx1"/>
                </a:solidFill>
                <a:effectLst/>
                <a:latin typeface="Arial" panose="020B0604020202020204" pitchFamily="34" charset="0"/>
              </a:rPr>
              <a:t>Dokunmatik ekranlı tabletleri yaygınlaştırarak tablet pazarını başlattı.</a:t>
            </a:r>
          </a:p>
        </p:txBody>
      </p:sp>
      <p:pic>
        <p:nvPicPr>
          <p:cNvPr id="8" name="Resim 7">
            <a:extLst>
              <a:ext uri="{FF2B5EF4-FFF2-40B4-BE49-F238E27FC236}">
                <a16:creationId xmlns:a16="http://schemas.microsoft.com/office/drawing/2014/main" id="{7D1F7270-9CBC-21B1-B84D-E33BE470F098}"/>
              </a:ext>
            </a:extLst>
          </p:cNvPr>
          <p:cNvPicPr>
            <a:picLocks noChangeAspect="1"/>
          </p:cNvPicPr>
          <p:nvPr/>
        </p:nvPicPr>
        <p:blipFill>
          <a:blip r:embed="rId2"/>
          <a:stretch>
            <a:fillRect/>
          </a:stretch>
        </p:blipFill>
        <p:spPr>
          <a:xfrm>
            <a:off x="1333021" y="1681754"/>
            <a:ext cx="4768096" cy="3998722"/>
          </a:xfrm>
          <a:prstGeom prst="rect">
            <a:avLst/>
          </a:prstGeom>
        </p:spPr>
      </p:pic>
      <p:sp>
        <p:nvSpPr>
          <p:cNvPr id="9" name="Metin kutusu 8">
            <a:extLst>
              <a:ext uri="{FF2B5EF4-FFF2-40B4-BE49-F238E27FC236}">
                <a16:creationId xmlns:a16="http://schemas.microsoft.com/office/drawing/2014/main" id="{0373560E-9F91-4EF7-79C4-1AD8D9830D45}"/>
              </a:ext>
            </a:extLst>
          </p:cNvPr>
          <p:cNvSpPr txBox="1"/>
          <p:nvPr/>
        </p:nvSpPr>
        <p:spPr>
          <a:xfrm>
            <a:off x="2484401" y="854358"/>
            <a:ext cx="2703080" cy="646331"/>
          </a:xfrm>
          <a:prstGeom prst="rect">
            <a:avLst/>
          </a:prstGeom>
          <a:noFill/>
        </p:spPr>
        <p:txBody>
          <a:bodyPr wrap="square" rtlCol="0">
            <a:spAutoFit/>
          </a:bodyPr>
          <a:lstStyle/>
          <a:p>
            <a:r>
              <a:rPr lang="tr-TR" sz="3600" b="1">
                <a:latin typeface="Calibri" panose="020F0502020204030204" pitchFamily="34" charset="0"/>
              </a:rPr>
              <a:t>TABLETLER</a:t>
            </a:r>
            <a:endParaRPr lang="tr-TR" sz="3600" b="1"/>
          </a:p>
        </p:txBody>
      </p:sp>
    </p:spTree>
    <p:extLst>
      <p:ext uri="{BB962C8B-B14F-4D97-AF65-F5344CB8AC3E}">
        <p14:creationId xmlns:p14="http://schemas.microsoft.com/office/powerpoint/2010/main" val="45713231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176E674-2EBF-C811-FDE3-26361575D150}"/>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9DF4173-233F-CDBA-85D4-6C09F9F94E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30A5F6FA-FA8F-B416-65D1-BE7CD6C2AB0A}"/>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2CE6BEA7-DC07-BD63-F4F0-6898D97F6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DC7E1255-0E74-3B6A-5433-C9A05A6CDEC6}"/>
              </a:ext>
            </a:extLst>
          </p:cNvPr>
          <p:cNvSpPr>
            <a:spLocks noGrp="1"/>
          </p:cNvSpPr>
          <p:nvPr>
            <p:ph idx="1"/>
          </p:nvPr>
        </p:nvSpPr>
        <p:spPr>
          <a:xfrm>
            <a:off x="5440464" y="2107639"/>
            <a:ext cx="6176776" cy="3581400"/>
          </a:xfrm>
        </p:spPr>
        <p:txBody>
          <a:bodyPr>
            <a:noAutofit/>
          </a:bodyPr>
          <a:lstStyle/>
          <a:p>
            <a:pPr marL="0" indent="0">
              <a:buNone/>
            </a:pPr>
            <a:r>
              <a:rPr lang="tr-TR" sz="3600" dirty="0"/>
              <a:t>O halde </a:t>
            </a:r>
            <a:r>
              <a:rPr lang="tr-TR" sz="9600" dirty="0"/>
              <a:t>veri</a:t>
            </a:r>
            <a:r>
              <a:rPr lang="tr-TR" sz="3600" dirty="0"/>
              <a:t> nedir?</a:t>
            </a:r>
          </a:p>
        </p:txBody>
      </p:sp>
      <p:sp>
        <p:nvSpPr>
          <p:cNvPr id="9" name="Alt Bilgi Yer Tutucusu 8">
            <a:extLst>
              <a:ext uri="{FF2B5EF4-FFF2-40B4-BE49-F238E27FC236}">
                <a16:creationId xmlns:a16="http://schemas.microsoft.com/office/drawing/2014/main" id="{0C77EB48-14B4-E561-FFC3-9A5A7D3D59F3}"/>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3071609696"/>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0737" name="Rectangle 30736">
            <a:extLst>
              <a:ext uri="{FF2B5EF4-FFF2-40B4-BE49-F238E27FC236}">
                <a16:creationId xmlns:a16="http://schemas.microsoft.com/office/drawing/2014/main" id="{1D868099-6145-4BC0-A5EA-74BEF1776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8471424" y="1110882"/>
            <a:ext cx="3053039" cy="1060817"/>
          </a:xfrm>
        </p:spPr>
        <p:txBody>
          <a:bodyPr anchor="b">
            <a:normAutofit/>
          </a:bodyPr>
          <a:lstStyle/>
          <a:p>
            <a:br>
              <a:rPr lang="tr-TR" sz="2200">
                <a:effectLst/>
                <a:latin typeface="Calibri" panose="020F0502020204030204" pitchFamily="34" charset="0"/>
              </a:rPr>
            </a:br>
            <a:br>
              <a:rPr lang="tr-TR" sz="2200">
                <a:effectLst/>
                <a:latin typeface="Calibri" panose="020F0502020204030204" pitchFamily="34" charset="0"/>
              </a:rPr>
            </a:br>
            <a:endParaRPr lang="tr-TR" sz="2200" b="1"/>
          </a:p>
        </p:txBody>
      </p:sp>
      <p:pic>
        <p:nvPicPr>
          <p:cNvPr id="30722" name="Picture 2" descr="Vestel V Tab Z1 A 2.0GHz İşlemci 4Gb Ram 64Gb Hafıza Wi-Fi 10.1 Ekran IPS  Android Tablet Siyah">
            <a:extLst>
              <a:ext uri="{FF2B5EF4-FFF2-40B4-BE49-F238E27FC236}">
                <a16:creationId xmlns:a16="http://schemas.microsoft.com/office/drawing/2014/main" id="{DE1F8FA5-BA5A-829C-FF94-8353E99BED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0607" b="23143"/>
          <a:stretch/>
        </p:blipFill>
        <p:spPr bwMode="auto">
          <a:xfrm>
            <a:off x="634275" y="1488268"/>
            <a:ext cx="6900380" cy="3881463"/>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8471423" y="2286000"/>
            <a:ext cx="3053039" cy="3931920"/>
          </a:xfrm>
        </p:spPr>
        <p:txBody>
          <a:bodyPr>
            <a:normAutofit/>
          </a:bodyPr>
          <a:lstStyle/>
          <a:p>
            <a:r>
              <a:rPr lang="tr-TR" sz="2800" b="1" dirty="0"/>
              <a:t>2010 sonrası</a:t>
            </a:r>
          </a:p>
          <a:p>
            <a:r>
              <a:rPr lang="tr-TR" sz="2800" dirty="0"/>
              <a:t>Türkiye’de yerli tablet üretimi</a:t>
            </a:r>
          </a:p>
        </p:txBody>
      </p:sp>
      <p:sp>
        <p:nvSpPr>
          <p:cNvPr id="30739" name="Freeform 6">
            <a:extLst>
              <a:ext uri="{FF2B5EF4-FFF2-40B4-BE49-F238E27FC236}">
                <a16:creationId xmlns:a16="http://schemas.microsoft.com/office/drawing/2014/main" id="{CC1026F7-DECB-49B4-A565-518BBA445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2122276176"/>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9E0AF3C5-EFB7-F811-12EF-394ADBBBD409}"/>
              </a:ext>
            </a:extLst>
          </p:cNvPr>
          <p:cNvSpPr>
            <a:spLocks noGrp="1"/>
          </p:cNvSpPr>
          <p:nvPr>
            <p:ph type="title"/>
          </p:nvPr>
        </p:nvSpPr>
        <p:spPr>
          <a:xfrm>
            <a:off x="7461399" y="589472"/>
            <a:ext cx="3656419" cy="1485900"/>
          </a:xfrm>
        </p:spPr>
        <p:txBody>
          <a:bodyPr>
            <a:normAutofit/>
          </a:bodyPr>
          <a:lstStyle/>
          <a:p>
            <a:r>
              <a:rPr lang="tr-TR" sz="3700" b="1"/>
              <a:t>Hesap Makineleri</a:t>
            </a:r>
            <a:br>
              <a:rPr lang="tr-TR" sz="3700" b="1"/>
            </a:br>
            <a:endParaRPr lang="tr-TR" sz="3700"/>
          </a:p>
        </p:txBody>
      </p:sp>
      <p:sp>
        <p:nvSpPr>
          <p:cNvPr id="32794" name="Rectangle 32793">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7" name="Resim 6">
            <a:extLst>
              <a:ext uri="{FF2B5EF4-FFF2-40B4-BE49-F238E27FC236}">
                <a16:creationId xmlns:a16="http://schemas.microsoft.com/office/drawing/2014/main" id="{F548DE6B-1A80-33B9-9EEF-920905F20B7B}"/>
              </a:ext>
            </a:extLst>
          </p:cNvPr>
          <p:cNvPicPr>
            <a:picLocks noChangeAspect="1"/>
          </p:cNvPicPr>
          <p:nvPr/>
        </p:nvPicPr>
        <p:blipFill>
          <a:blip r:embed="rId2"/>
          <a:stretch>
            <a:fillRect/>
          </a:stretch>
        </p:blipFill>
        <p:spPr>
          <a:xfrm>
            <a:off x="1855011" y="645106"/>
            <a:ext cx="4854165" cy="5247747"/>
          </a:xfrm>
          <a:prstGeom prst="rect">
            <a:avLst/>
          </a:prstGeom>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114032" y="2473679"/>
            <a:ext cx="4351152" cy="3581400"/>
          </a:xfrm>
        </p:spPr>
        <p:txBody>
          <a:bodyPr>
            <a:normAutofit/>
          </a:bodyPr>
          <a:lstStyle/>
          <a:p>
            <a:pPr>
              <a:buFont typeface="Wingdings" pitchFamily="2" charset="2"/>
              <a:buChar char="§"/>
            </a:pPr>
            <a:r>
              <a:rPr lang="tr-TR" sz="2400" b="1"/>
              <a:t>1970’ler ve 1980’lerde</a:t>
            </a:r>
            <a:r>
              <a:rPr lang="tr-TR" sz="2400"/>
              <a:t> yaygınlaştı. </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3305066693"/>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3811" name="Rectangle 3381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33794" name="Picture 2" descr="TEKNOMANİ: Hesap Makinesi Koleksiyonu">
            <a:extLst>
              <a:ext uri="{FF2B5EF4-FFF2-40B4-BE49-F238E27FC236}">
                <a16:creationId xmlns:a16="http://schemas.microsoft.com/office/drawing/2014/main" id="{6A42CFBC-7E2A-79D9-CCDC-12204DE95D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936" b="8192"/>
          <a:stretch>
            <a:fillRect/>
          </a:stretch>
        </p:blipFill>
        <p:spPr bwMode="auto">
          <a:xfrm>
            <a:off x="1023561" y="1436067"/>
            <a:ext cx="6517065" cy="366582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860667" y="2286000"/>
            <a:ext cx="3656419" cy="3581400"/>
          </a:xfrm>
        </p:spPr>
        <p:txBody>
          <a:bodyPr>
            <a:normAutofit/>
          </a:bodyPr>
          <a:lstStyle/>
          <a:p>
            <a:pPr>
              <a:buFont typeface="Wingdings" pitchFamily="2" charset="2"/>
              <a:buChar char="§"/>
            </a:pPr>
            <a:r>
              <a:rPr lang="tr-TR" sz="2800" b="1" dirty="0"/>
              <a:t>Hesap makineleri 1990 sonrası </a:t>
            </a:r>
            <a:r>
              <a:rPr lang="tr-TR" sz="2800" dirty="0"/>
              <a:t>daha küçük ve daha işlevsel hale geldi. </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3799353819"/>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5" name="Grafik 4" descr="Sorular ana hat">
            <a:extLst>
              <a:ext uri="{FF2B5EF4-FFF2-40B4-BE49-F238E27FC236}">
                <a16:creationId xmlns:a16="http://schemas.microsoft.com/office/drawing/2014/main" id="{B37577D3-0311-6E5E-4265-74D7158EF7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58220" y="645106"/>
            <a:ext cx="5247747" cy="5247747"/>
          </a:xfrm>
          <a:prstGeom prst="rect">
            <a:avLst/>
          </a:prstGeom>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905967" y="2286000"/>
            <a:ext cx="4611119" cy="3581400"/>
          </a:xfrm>
        </p:spPr>
        <p:txBody>
          <a:bodyPr vert="horz" lIns="91440" tIns="45720" rIns="91440" bIns="45720" rtlCol="0">
            <a:normAutofit/>
          </a:bodyPr>
          <a:lstStyle/>
          <a:p>
            <a:pPr>
              <a:spcBef>
                <a:spcPts val="0"/>
              </a:spcBef>
              <a:spcAft>
                <a:spcPts val="600"/>
              </a:spcAft>
              <a:buFont typeface="Wingdings" pitchFamily="2" charset="2"/>
              <a:buChar char="§"/>
            </a:pPr>
            <a:r>
              <a:rPr lang="en-US" sz="2800" b="1" dirty="0"/>
              <a:t>SİZCE GELECEKTE NE GİBİ TEKNOLOJİK GELİŞMELER YAŞANABİLİR? </a:t>
            </a:r>
            <a:endParaRPr lang="en-US"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onuraltuntas.net </a:t>
            </a:r>
          </a:p>
        </p:txBody>
      </p:sp>
    </p:spTree>
    <p:extLst>
      <p:ext uri="{BB962C8B-B14F-4D97-AF65-F5344CB8AC3E}">
        <p14:creationId xmlns:p14="http://schemas.microsoft.com/office/powerpoint/2010/main" val="4243675896"/>
      </p:ext>
    </p:extLst>
  </p:cSld>
  <p:clrMapOvr>
    <a:overrideClrMapping bg1="dk1" tx1="lt1" bg2="dk2" tx2="lt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Resim 4" descr="Mavi abacus">
            <a:extLst>
              <a:ext uri="{FF2B5EF4-FFF2-40B4-BE49-F238E27FC236}">
                <a16:creationId xmlns:a16="http://schemas.microsoft.com/office/drawing/2014/main" id="{0AD7B6D4-5146-C05E-1DE3-84A992ADD75F}"/>
              </a:ext>
            </a:extLst>
          </p:cNvPr>
          <p:cNvPicPr>
            <a:picLocks noChangeAspect="1"/>
          </p:cNvPicPr>
          <p:nvPr/>
        </p:nvPicPr>
        <p:blipFill>
          <a:blip r:embed="rId2"/>
          <a:srcRect t="3560" b="2690"/>
          <a:stretch>
            <a:fillRect/>
          </a:stretch>
        </p:blipFill>
        <p:spPr>
          <a:xfrm>
            <a:off x="20" y="0"/>
            <a:ext cx="12191980" cy="6858000"/>
          </a:xfrm>
          <a:prstGeom prst="rect">
            <a:avLst/>
          </a:prstGeom>
        </p:spPr>
      </p:pic>
      <p:sp>
        <p:nvSpPr>
          <p:cNvPr id="38941" name="Rectangle 38940">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43" name="Freeform: Shape 38942">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1620646" y="2418449"/>
            <a:ext cx="5515210" cy="1025935"/>
          </a:xfrm>
        </p:spPr>
        <p:txBody>
          <a:bodyPr anchor="ctr">
            <a:normAutofit fontScale="90000"/>
          </a:bodyPr>
          <a:lstStyle/>
          <a:p>
            <a:r>
              <a:rPr lang="tr-TR" sz="3100">
                <a:effectLst/>
                <a:latin typeface="Calibri" panose="020F0502020204030204" pitchFamily="34" charset="0"/>
              </a:rPr>
              <a:t>Bilişim teknolojilerinin gelişiminde önemli rol oynayan keşifler, buluşlar, olaylar ve dönüm noktaları </a:t>
            </a:r>
            <a:br>
              <a:rPr lang="tr-TR" sz="1200">
                <a:effectLst/>
                <a:latin typeface="Calibri" panose="020F0502020204030204" pitchFamily="34" charset="0"/>
              </a:rPr>
            </a:br>
            <a:br>
              <a:rPr lang="tr-TR" sz="1200">
                <a:effectLst/>
                <a:latin typeface="Calibri" panose="020F0502020204030204" pitchFamily="34" charset="0"/>
              </a:rPr>
            </a:br>
            <a:br>
              <a:rPr lang="tr-TR" sz="1200">
                <a:effectLst/>
                <a:latin typeface="Calibri" panose="020F0502020204030204" pitchFamily="34" charset="0"/>
              </a:rPr>
            </a:br>
            <a:endParaRPr lang="tr-TR" sz="1200" b="1"/>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885959" y="3926583"/>
            <a:ext cx="4891887" cy="2068284"/>
          </a:xfrm>
        </p:spPr>
        <p:txBody>
          <a:bodyPr>
            <a:normAutofit/>
          </a:bodyPr>
          <a:lstStyle/>
          <a:p>
            <a:r>
              <a:rPr lang="tr-TR" sz="2400" dirty="0"/>
              <a:t>Abaküs</a:t>
            </a:r>
          </a:p>
          <a:p>
            <a:r>
              <a:rPr lang="tr-TR" sz="2400" dirty="0"/>
              <a:t>M.Ö. 3000</a:t>
            </a:r>
          </a:p>
          <a:p>
            <a:endParaRPr lang="tr-TR"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964626" y="6453386"/>
            <a:ext cx="6176775" cy="404614"/>
          </a:xfrm>
        </p:spPr>
        <p:txBody>
          <a:bodyPr>
            <a:normAutofit/>
          </a:bodyPr>
          <a:lstStyle/>
          <a:p>
            <a:pPr>
              <a:spcAft>
                <a:spcPts val="600"/>
              </a:spcAft>
            </a:pPr>
            <a:r>
              <a:rPr lang="en-US">
                <a:solidFill>
                  <a:srgbClr val="FFFFFF"/>
                </a:solidFill>
              </a:rPr>
              <a:t>Kaynak: onuraltuntas.net </a:t>
            </a:r>
          </a:p>
        </p:txBody>
      </p:sp>
    </p:spTree>
    <p:extLst>
      <p:ext uri="{BB962C8B-B14F-4D97-AF65-F5344CB8AC3E}">
        <p14:creationId xmlns:p14="http://schemas.microsoft.com/office/powerpoint/2010/main" val="3928563681"/>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4620EA-C260-23CB-4A37-37EC03C9C765}"/>
            </a:ext>
          </a:extLst>
        </p:cNvPr>
        <p:cNvGrpSpPr/>
        <p:nvPr/>
      </p:nvGrpSpPr>
      <p:grpSpPr>
        <a:xfrm>
          <a:off x="0" y="0"/>
          <a:ext cx="0" cy="0"/>
          <a:chOff x="0" y="0"/>
          <a:chExt cx="0" cy="0"/>
        </a:xfrm>
      </p:grpSpPr>
      <p:sp>
        <p:nvSpPr>
          <p:cNvPr id="38939" name="Rectangle 38935">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38" name="Freeform: Shape 38937">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3" name="İçerik Yer Tutucusu 2">
            <a:extLst>
              <a:ext uri="{FF2B5EF4-FFF2-40B4-BE49-F238E27FC236}">
                <a16:creationId xmlns:a16="http://schemas.microsoft.com/office/drawing/2014/main" id="{EEA7EAD3-2270-AE58-B51D-1F412C6C03C9}"/>
              </a:ext>
            </a:extLst>
          </p:cNvPr>
          <p:cNvSpPr>
            <a:spLocks noGrp="1"/>
          </p:cNvSpPr>
          <p:nvPr>
            <p:ph idx="1"/>
          </p:nvPr>
        </p:nvSpPr>
        <p:spPr>
          <a:xfrm>
            <a:off x="7015742" y="2971096"/>
            <a:ext cx="4891887" cy="2068284"/>
          </a:xfrm>
        </p:spPr>
        <p:txBody>
          <a:bodyPr>
            <a:normAutofit/>
          </a:bodyPr>
          <a:lstStyle/>
          <a:p>
            <a:r>
              <a:rPr lang="tr-TR" sz="2400"/>
              <a:t>Tarihteki ilk başarılı ticari hesap makinesi</a:t>
            </a:r>
          </a:p>
          <a:p>
            <a:r>
              <a:rPr lang="tr-TR" sz="2400" err="1"/>
              <a:t>Blaise</a:t>
            </a:r>
            <a:r>
              <a:rPr lang="tr-TR" sz="2400"/>
              <a:t> Pascal – 1642</a:t>
            </a:r>
          </a:p>
          <a:p>
            <a:r>
              <a:rPr lang="tr-TR" sz="2400"/>
              <a:t>Sadece toplama ve çıkarma</a:t>
            </a:r>
          </a:p>
        </p:txBody>
      </p:sp>
      <p:sp>
        <p:nvSpPr>
          <p:cNvPr id="6" name="Alt Bilgi Yer Tutucusu 5">
            <a:extLst>
              <a:ext uri="{FF2B5EF4-FFF2-40B4-BE49-F238E27FC236}">
                <a16:creationId xmlns:a16="http://schemas.microsoft.com/office/drawing/2014/main" id="{5819CF94-AC6B-26EA-4BD8-1364B1643251}"/>
              </a:ext>
            </a:extLst>
          </p:cNvPr>
          <p:cNvSpPr>
            <a:spLocks noGrp="1"/>
          </p:cNvSpPr>
          <p:nvPr>
            <p:ph type="ftr" sz="quarter" idx="11"/>
          </p:nvPr>
        </p:nvSpPr>
        <p:spPr>
          <a:xfrm>
            <a:off x="964626" y="6453386"/>
            <a:ext cx="6176775" cy="404614"/>
          </a:xfrm>
        </p:spPr>
        <p:txBody>
          <a:bodyPr>
            <a:normAutofit/>
          </a:bodyPr>
          <a:lstStyle/>
          <a:p>
            <a:pPr>
              <a:spcAft>
                <a:spcPts val="600"/>
              </a:spcAft>
            </a:pPr>
            <a:r>
              <a:rPr lang="en-US">
                <a:solidFill>
                  <a:srgbClr val="FFFFFF"/>
                </a:solidFill>
              </a:rPr>
              <a:t>Kaynak: onuraltuntas.net </a:t>
            </a:r>
          </a:p>
        </p:txBody>
      </p:sp>
      <p:pic>
        <p:nvPicPr>
          <p:cNvPr id="9" name="Resim 8">
            <a:extLst>
              <a:ext uri="{FF2B5EF4-FFF2-40B4-BE49-F238E27FC236}">
                <a16:creationId xmlns:a16="http://schemas.microsoft.com/office/drawing/2014/main" id="{68CD1DDD-0AAD-1AC1-9860-A97FB422E5B1}"/>
              </a:ext>
            </a:extLst>
          </p:cNvPr>
          <p:cNvPicPr>
            <a:picLocks noChangeAspect="1"/>
          </p:cNvPicPr>
          <p:nvPr/>
        </p:nvPicPr>
        <p:blipFill>
          <a:blip r:embed="rId2"/>
          <a:stretch>
            <a:fillRect/>
          </a:stretch>
        </p:blipFill>
        <p:spPr>
          <a:xfrm>
            <a:off x="1847639" y="2374496"/>
            <a:ext cx="4745185" cy="2581153"/>
          </a:xfrm>
          <a:prstGeom prst="rect">
            <a:avLst/>
          </a:prstGeom>
        </p:spPr>
      </p:pic>
      <p:sp>
        <p:nvSpPr>
          <p:cNvPr id="11" name="Metin kutusu 10">
            <a:extLst>
              <a:ext uri="{FF2B5EF4-FFF2-40B4-BE49-F238E27FC236}">
                <a16:creationId xmlns:a16="http://schemas.microsoft.com/office/drawing/2014/main" id="{966AC7C3-34D9-1F18-C6F8-14B6575FA887}"/>
              </a:ext>
            </a:extLst>
          </p:cNvPr>
          <p:cNvSpPr txBox="1"/>
          <p:nvPr/>
        </p:nvSpPr>
        <p:spPr>
          <a:xfrm>
            <a:off x="7135856" y="2233316"/>
            <a:ext cx="6099048" cy="523220"/>
          </a:xfrm>
          <a:prstGeom prst="rect">
            <a:avLst/>
          </a:prstGeom>
          <a:noFill/>
        </p:spPr>
        <p:txBody>
          <a:bodyPr wrap="square">
            <a:spAutoFit/>
          </a:bodyPr>
          <a:lstStyle/>
          <a:p>
            <a:r>
              <a:rPr lang="tr-TR" sz="2800" b="1" err="1"/>
              <a:t>Pascaline</a:t>
            </a:r>
            <a:endParaRPr lang="tr-TR" sz="2800"/>
          </a:p>
        </p:txBody>
      </p:sp>
      <p:sp>
        <p:nvSpPr>
          <p:cNvPr id="13" name="Metin kutusu 12">
            <a:extLst>
              <a:ext uri="{FF2B5EF4-FFF2-40B4-BE49-F238E27FC236}">
                <a16:creationId xmlns:a16="http://schemas.microsoft.com/office/drawing/2014/main" id="{10C7AA8C-908F-32DA-59F3-BA74336A524A}"/>
              </a:ext>
            </a:extLst>
          </p:cNvPr>
          <p:cNvSpPr txBox="1"/>
          <p:nvPr/>
        </p:nvSpPr>
        <p:spPr>
          <a:xfrm>
            <a:off x="1003489" y="947366"/>
            <a:ext cx="6099048" cy="461665"/>
          </a:xfrm>
          <a:prstGeom prst="rect">
            <a:avLst/>
          </a:prstGeom>
          <a:noFill/>
        </p:spPr>
        <p:txBody>
          <a:bodyPr wrap="square">
            <a:spAutoFit/>
          </a:bodyPr>
          <a:lstStyle/>
          <a:p>
            <a:r>
              <a:rPr lang="tr-TR" sz="2400" b="1"/>
              <a:t>HESAP</a:t>
            </a:r>
            <a:r>
              <a:rPr lang="tr-TR" b="1"/>
              <a:t> </a:t>
            </a:r>
            <a:r>
              <a:rPr lang="tr-TR" sz="2400" b="1"/>
              <a:t>MAKİNELERİ</a:t>
            </a:r>
            <a:endParaRPr lang="tr-TR" sz="2400"/>
          </a:p>
        </p:txBody>
      </p:sp>
    </p:spTree>
    <p:extLst>
      <p:ext uri="{BB962C8B-B14F-4D97-AF65-F5344CB8AC3E}">
        <p14:creationId xmlns:p14="http://schemas.microsoft.com/office/powerpoint/2010/main" val="3913328904"/>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7873AD6-8CA5-9312-E0B9-41F62D139FEF}"/>
            </a:ext>
          </a:extLst>
        </p:cNvPr>
        <p:cNvGrpSpPr/>
        <p:nvPr/>
      </p:nvGrpSpPr>
      <p:grpSpPr>
        <a:xfrm>
          <a:off x="0" y="0"/>
          <a:ext cx="0" cy="0"/>
          <a:chOff x="0" y="0"/>
          <a:chExt cx="0" cy="0"/>
        </a:xfrm>
      </p:grpSpPr>
      <p:sp>
        <p:nvSpPr>
          <p:cNvPr id="40994" name="Rectangle 40983">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0962" name="Picture 2" descr="İlk Bellekler (Delikli Kartlar) - Mühendis Beyinler">
            <a:extLst>
              <a:ext uri="{FF2B5EF4-FFF2-40B4-BE49-F238E27FC236}">
                <a16:creationId xmlns:a16="http://schemas.microsoft.com/office/drawing/2014/main" id="{62B088B3-3D30-BF86-7768-F5C131815C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65031" y="1364569"/>
            <a:ext cx="5171762" cy="429054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3507EF77-82F0-4523-5828-236BD7017042}"/>
              </a:ext>
            </a:extLst>
          </p:cNvPr>
          <p:cNvSpPr>
            <a:spLocks noGrp="1"/>
          </p:cNvSpPr>
          <p:nvPr>
            <p:ph idx="1"/>
          </p:nvPr>
        </p:nvSpPr>
        <p:spPr>
          <a:xfrm>
            <a:off x="7177607" y="2073709"/>
            <a:ext cx="3993573" cy="3581400"/>
          </a:xfrm>
        </p:spPr>
        <p:txBody>
          <a:bodyPr>
            <a:noAutofit/>
          </a:bodyPr>
          <a:lstStyle/>
          <a:p>
            <a:pPr marL="0" indent="0">
              <a:buNone/>
            </a:pPr>
            <a:r>
              <a:rPr lang="tr-TR" sz="2400" b="1"/>
              <a:t>Delikli Kartlar</a:t>
            </a:r>
          </a:p>
          <a:p>
            <a:r>
              <a:rPr lang="tr-TR" sz="2400"/>
              <a:t>Modern bilgisayarların ilk örneği </a:t>
            </a:r>
          </a:p>
          <a:p>
            <a:r>
              <a:rPr lang="tr-TR" sz="2400"/>
              <a:t>19. yüzyıl</a:t>
            </a:r>
          </a:p>
          <a:p>
            <a:r>
              <a:rPr lang="tr-TR" sz="2400"/>
              <a:t>Charles </a:t>
            </a:r>
            <a:r>
              <a:rPr lang="tr-TR" sz="2400" err="1"/>
              <a:t>Babbage</a:t>
            </a:r>
            <a:endParaRPr lang="tr-TR" sz="2400"/>
          </a:p>
        </p:txBody>
      </p:sp>
      <p:sp>
        <p:nvSpPr>
          <p:cNvPr id="6" name="Alt Bilgi Yer Tutucusu 5">
            <a:extLst>
              <a:ext uri="{FF2B5EF4-FFF2-40B4-BE49-F238E27FC236}">
                <a16:creationId xmlns:a16="http://schemas.microsoft.com/office/drawing/2014/main" id="{0640849A-2B3C-3E1A-88D4-F330E79875E3}"/>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1865578234"/>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8" name="Rectangle 40983">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0964" name="Picture 4" descr="ENIAC - Vikipedi">
            <a:extLst>
              <a:ext uri="{FF2B5EF4-FFF2-40B4-BE49-F238E27FC236}">
                <a16:creationId xmlns:a16="http://schemas.microsoft.com/office/drawing/2014/main" id="{C91291B0-3C1F-0986-8024-238003DDDB3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44769" y="1526364"/>
            <a:ext cx="5166927" cy="3888113"/>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990812" y="1833077"/>
            <a:ext cx="3656419" cy="3581400"/>
          </a:xfrm>
        </p:spPr>
        <p:txBody>
          <a:bodyPr>
            <a:normAutofit/>
          </a:bodyPr>
          <a:lstStyle/>
          <a:p>
            <a:endParaRPr lang="tr-TR" sz="2400" b="1" dirty="0"/>
          </a:p>
          <a:p>
            <a:r>
              <a:rPr lang="tr-TR" sz="2400" dirty="0"/>
              <a:t>1950’ler ve 1960’lar</a:t>
            </a:r>
          </a:p>
          <a:p>
            <a:r>
              <a:rPr lang="tr-TR" sz="2400" b="1" dirty="0"/>
              <a:t>ENIAC</a:t>
            </a:r>
          </a:p>
          <a:p>
            <a:r>
              <a:rPr lang="tr-TR" sz="2400" dirty="0"/>
              <a:t>İlk elektronik bilgisayar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3714328603"/>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3027" name="Rectangle 43026">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3010" name="Picture 2" descr="Apple II | Apple Wiki | Fandom">
            <a:extLst>
              <a:ext uri="{FF2B5EF4-FFF2-40B4-BE49-F238E27FC236}">
                <a16:creationId xmlns:a16="http://schemas.microsoft.com/office/drawing/2014/main" id="{5283189E-64E3-7162-DFAE-03021E4005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62" r="5666"/>
          <a:stretch/>
        </p:blipFill>
        <p:spPr bwMode="auto">
          <a:xfrm>
            <a:off x="1508194" y="1112012"/>
            <a:ext cx="5253402" cy="4129778"/>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486183" y="1732304"/>
            <a:ext cx="3926390" cy="3581400"/>
          </a:xfrm>
        </p:spPr>
        <p:txBody>
          <a:bodyPr>
            <a:normAutofit/>
          </a:bodyPr>
          <a:lstStyle/>
          <a:p>
            <a:pPr marL="0" indent="0">
              <a:buNone/>
            </a:pPr>
            <a:r>
              <a:rPr lang="tr-TR" sz="2800" b="1" dirty="0"/>
              <a:t>Kişisel Bilgisayarlar (PC):</a:t>
            </a:r>
            <a:r>
              <a:rPr lang="tr-TR" sz="2800" dirty="0"/>
              <a:t> </a:t>
            </a:r>
          </a:p>
          <a:p>
            <a:r>
              <a:rPr lang="tr-TR" sz="2800" dirty="0"/>
              <a:t>1970’lerin sonları</a:t>
            </a:r>
          </a:p>
          <a:p>
            <a:r>
              <a:rPr lang="tr-TR" sz="2800" dirty="0"/>
              <a:t>Ofislerden eve</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1044695101"/>
      </p:ext>
    </p:extLst>
  </p:cSld>
  <p:clrMapOvr>
    <a:overrideClrMapping bg1="dk1" tx1="lt1" bg2="dk2" tx2="lt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54DEBEE-7198-7D75-7459-4B9EA6FF071E}"/>
            </a:ext>
          </a:extLst>
        </p:cNvPr>
        <p:cNvGrpSpPr/>
        <p:nvPr/>
      </p:nvGrpSpPr>
      <p:grpSpPr>
        <a:xfrm>
          <a:off x="0" y="0"/>
          <a:ext cx="0" cy="0"/>
          <a:chOff x="0" y="0"/>
          <a:chExt cx="0" cy="0"/>
        </a:xfrm>
      </p:grpSpPr>
      <p:sp>
        <p:nvSpPr>
          <p:cNvPr id="43027" name="Rectangle 43026">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3012" name="Picture 4" descr="Microsoft Surface Laptop 3 15, Ryzen 5 3580U - Notebookcheck-tr.com">
            <a:extLst>
              <a:ext uri="{FF2B5EF4-FFF2-40B4-BE49-F238E27FC236}">
                <a16:creationId xmlns:a16="http://schemas.microsoft.com/office/drawing/2014/main" id="{C6919094-FBAA-E36B-E643-755595EB7A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09" r="2433"/>
          <a:stretch/>
        </p:blipFill>
        <p:spPr bwMode="auto">
          <a:xfrm>
            <a:off x="1252161" y="1521746"/>
            <a:ext cx="4865175" cy="3814507"/>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F4B7A41D-0B3F-5A55-0E49-F8D4643D5AF8}"/>
              </a:ext>
            </a:extLst>
          </p:cNvPr>
          <p:cNvSpPr>
            <a:spLocks noGrp="1"/>
          </p:cNvSpPr>
          <p:nvPr>
            <p:ph idx="1"/>
          </p:nvPr>
        </p:nvSpPr>
        <p:spPr>
          <a:xfrm>
            <a:off x="6470779" y="2587752"/>
            <a:ext cx="5059805" cy="3581400"/>
          </a:xfrm>
        </p:spPr>
        <p:txBody>
          <a:bodyPr>
            <a:normAutofit/>
          </a:bodyPr>
          <a:lstStyle/>
          <a:p>
            <a:r>
              <a:rPr lang="tr-TR" sz="2800"/>
              <a:t>1980’ler ve 1990’lar</a:t>
            </a:r>
            <a:endParaRPr lang="tr-TR" sz="2800" b="1"/>
          </a:p>
          <a:p>
            <a:r>
              <a:rPr lang="tr-TR" sz="2800" b="1"/>
              <a:t>Dizüstü bilgisayarlar ve mobil cihazların yaygınlaşması</a:t>
            </a:r>
            <a:r>
              <a:rPr lang="tr-TR" sz="2800"/>
              <a:t> </a:t>
            </a:r>
          </a:p>
        </p:txBody>
      </p:sp>
      <p:sp>
        <p:nvSpPr>
          <p:cNvPr id="6" name="Alt Bilgi Yer Tutucusu 5">
            <a:extLst>
              <a:ext uri="{FF2B5EF4-FFF2-40B4-BE49-F238E27FC236}">
                <a16:creationId xmlns:a16="http://schemas.microsoft.com/office/drawing/2014/main" id="{CBAD0907-BEF8-C0E0-04B4-D16F584D2173}"/>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75914116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D6F4190-26FF-7E48-7108-1CB211579FF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A207BCC-8B14-D395-BAD6-97F89D45E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FDE39B7C-B2CE-73D5-D8F8-4D7771049188}"/>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2ADEB501-CE45-87DE-F303-7C42CCF94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5036FC71-BEA9-407F-716B-A3F55635B065}"/>
              </a:ext>
            </a:extLst>
          </p:cNvPr>
          <p:cNvSpPr>
            <a:spLocks noGrp="1"/>
          </p:cNvSpPr>
          <p:nvPr>
            <p:ph idx="1"/>
          </p:nvPr>
        </p:nvSpPr>
        <p:spPr>
          <a:xfrm>
            <a:off x="4815233" y="1435516"/>
            <a:ext cx="6176776" cy="3581400"/>
          </a:xfrm>
        </p:spPr>
        <p:txBody>
          <a:bodyPr>
            <a:noAutofit/>
          </a:bodyPr>
          <a:lstStyle/>
          <a:p>
            <a:pPr marL="0" indent="0">
              <a:buNone/>
            </a:pPr>
            <a:r>
              <a:rPr lang="tr-TR" sz="3600" dirty="0"/>
              <a:t>Veri</a:t>
            </a:r>
          </a:p>
          <a:p>
            <a:pPr marL="0" indent="0">
              <a:buNone/>
            </a:pPr>
            <a:endParaRPr lang="tr-TR" sz="3600" dirty="0"/>
          </a:p>
          <a:p>
            <a:r>
              <a:rPr lang="tr-TR" sz="3600" dirty="0"/>
              <a:t>İşlenmemiş sayılar, harfler ve sembollerdir.</a:t>
            </a:r>
          </a:p>
        </p:txBody>
      </p:sp>
      <p:sp>
        <p:nvSpPr>
          <p:cNvPr id="9" name="Alt Bilgi Yer Tutucusu 8">
            <a:extLst>
              <a:ext uri="{FF2B5EF4-FFF2-40B4-BE49-F238E27FC236}">
                <a16:creationId xmlns:a16="http://schemas.microsoft.com/office/drawing/2014/main" id="{FF30CB74-2C55-0165-337D-9A2369463521}"/>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868436054"/>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5085" name="Rectangle 4508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5060" name="Picture 4" descr="Nesnelerin İnterneti (IoT) Nedir? - Bulutistan Blog">
            <a:extLst>
              <a:ext uri="{FF2B5EF4-FFF2-40B4-BE49-F238E27FC236}">
                <a16:creationId xmlns:a16="http://schemas.microsoft.com/office/drawing/2014/main" id="{2E35C457-07D5-7305-481C-F0F158DEA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427" b="8303"/>
          <a:stretch>
            <a:fillRect/>
          </a:stretch>
        </p:blipFill>
        <p:spPr bwMode="auto">
          <a:xfrm>
            <a:off x="970834" y="1536192"/>
            <a:ext cx="4535990" cy="3177227"/>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770963" y="1951711"/>
            <a:ext cx="6280830" cy="3581400"/>
          </a:xfrm>
        </p:spPr>
        <p:txBody>
          <a:bodyPr>
            <a:normAutofit/>
          </a:bodyPr>
          <a:lstStyle/>
          <a:p>
            <a:pPr marL="0" indent="0">
              <a:buNone/>
            </a:pPr>
            <a:r>
              <a:rPr lang="tr-TR" sz="2800" b="1"/>
              <a:t>Bulut Bilişim ve Nesnelerin İnterneti (</a:t>
            </a:r>
            <a:r>
              <a:rPr lang="tr-TR" sz="2800" b="1" err="1"/>
              <a:t>IoT</a:t>
            </a:r>
            <a:r>
              <a:rPr lang="tr-TR" sz="2800" b="1"/>
              <a:t>)</a:t>
            </a:r>
          </a:p>
          <a:p>
            <a:r>
              <a:rPr lang="tr-TR" sz="2400"/>
              <a:t>Verilerin internet üzerinden depolanması</a:t>
            </a:r>
          </a:p>
          <a:p>
            <a:r>
              <a:rPr lang="tr-TR" sz="2400"/>
              <a:t>Cihazların birbirine bağlı olarak çalışması</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156980223"/>
      </p:ext>
    </p:extLst>
  </p:cSld>
  <p:clrMapOvr>
    <a:overrideClrMapping bg1="dk1" tx1="lt1" bg2="dk2" tx2="lt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83C05D5-D485-C76D-EFE0-18B770C74EB7}"/>
            </a:ext>
          </a:extLst>
        </p:cNvPr>
        <p:cNvGrpSpPr/>
        <p:nvPr/>
      </p:nvGrpSpPr>
      <p:grpSpPr>
        <a:xfrm>
          <a:off x="0" y="0"/>
          <a:ext cx="0" cy="0"/>
          <a:chOff x="0" y="0"/>
          <a:chExt cx="0" cy="0"/>
        </a:xfrm>
      </p:grpSpPr>
      <p:sp>
        <p:nvSpPr>
          <p:cNvPr id="45074" name="Rectangle 45073">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5062" name="Picture 6" descr="Yapay zeka ve makine öğrenimi teknolojisi gelişmeleri | İnnova">
            <a:extLst>
              <a:ext uri="{FF2B5EF4-FFF2-40B4-BE49-F238E27FC236}">
                <a16:creationId xmlns:a16="http://schemas.microsoft.com/office/drawing/2014/main" id="{C392C0B2-7F80-72A2-BD2B-D0C526C76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9361" b="-4"/>
          <a:stretch/>
        </p:blipFill>
        <p:spPr bwMode="auto">
          <a:xfrm>
            <a:off x="1023561" y="707392"/>
            <a:ext cx="6517065" cy="512317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129D4FF7-19D3-CF3E-11F9-AFF7203A1A58}"/>
              </a:ext>
            </a:extLst>
          </p:cNvPr>
          <p:cNvSpPr>
            <a:spLocks noGrp="1"/>
          </p:cNvSpPr>
          <p:nvPr>
            <p:ph idx="1"/>
          </p:nvPr>
        </p:nvSpPr>
        <p:spPr>
          <a:xfrm>
            <a:off x="7857492" y="1801368"/>
            <a:ext cx="3656419" cy="3581400"/>
          </a:xfrm>
        </p:spPr>
        <p:txBody>
          <a:bodyPr>
            <a:normAutofit/>
          </a:bodyPr>
          <a:lstStyle/>
          <a:p>
            <a:pPr marL="0" indent="0">
              <a:buNone/>
            </a:pPr>
            <a:r>
              <a:rPr lang="tr-TR" sz="2800"/>
              <a:t>Teknolojik devrim</a:t>
            </a:r>
            <a:endParaRPr lang="tr-TR" sz="2800" b="1"/>
          </a:p>
          <a:p>
            <a:r>
              <a:rPr lang="tr-TR" sz="2400" b="1"/>
              <a:t>Yapay Zeka ve Gelişmiş Veri Analitiği</a:t>
            </a:r>
          </a:p>
        </p:txBody>
      </p:sp>
      <p:sp>
        <p:nvSpPr>
          <p:cNvPr id="6" name="Alt Bilgi Yer Tutucusu 5">
            <a:extLst>
              <a:ext uri="{FF2B5EF4-FFF2-40B4-BE49-F238E27FC236}">
                <a16:creationId xmlns:a16="http://schemas.microsoft.com/office/drawing/2014/main" id="{9AE1EC7F-4C76-99EF-1962-59CFB17F761D}"/>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3576410315"/>
      </p:ext>
    </p:extLst>
  </p:cSld>
  <p:clrMapOvr>
    <a:overrideClrMapping bg1="dk1" tx1="lt1" bg2="dk2" tx2="lt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7209" name="Group 47188">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47210"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47211"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pic>
        <p:nvPicPr>
          <p:cNvPr id="3" name="Resim 2">
            <a:extLst>
              <a:ext uri="{FF2B5EF4-FFF2-40B4-BE49-F238E27FC236}">
                <a16:creationId xmlns:a16="http://schemas.microsoft.com/office/drawing/2014/main" id="{8512042A-AE80-6129-EA35-1CB88DAB8510}"/>
              </a:ext>
            </a:extLst>
          </p:cNvPr>
          <p:cNvPicPr>
            <a:picLocks noChangeAspect="1"/>
          </p:cNvPicPr>
          <p:nvPr/>
        </p:nvPicPr>
        <p:blipFill>
          <a:blip r:embed="rId2">
            <a:grayscl/>
          </a:blip>
          <a:srcRect t="13936" b="1778"/>
          <a:stretch>
            <a:fillRect/>
          </a:stretch>
        </p:blipFill>
        <p:spPr>
          <a:xfrm>
            <a:off x="20" y="10"/>
            <a:ext cx="12191980" cy="6859300"/>
          </a:xfrm>
          <a:prstGeom prst="rect">
            <a:avLst/>
          </a:prstGeom>
        </p:spPr>
      </p:pic>
      <p:sp>
        <p:nvSpPr>
          <p:cNvPr id="47212" name="Rectangle 47192">
            <a:extLst>
              <a:ext uri="{FF2B5EF4-FFF2-40B4-BE49-F238E27FC236}">
                <a16:creationId xmlns:a16="http://schemas.microsoft.com/office/drawing/2014/main" id="{ED9C10B4-E6CF-4138-A430-ADE3DCF0FE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13" name="Freeform 6">
            <a:extLst>
              <a:ext uri="{FF2B5EF4-FFF2-40B4-BE49-F238E27FC236}">
                <a16:creationId xmlns:a16="http://schemas.microsoft.com/office/drawing/2014/main" id="{59A08B30-802F-44BB-8817-40AAE17DB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txBody>
          <a:bodyPr/>
          <a:lstStyle/>
          <a:p>
            <a:endParaRPr lang="tr-TR"/>
          </a:p>
        </p:txBody>
      </p:sp>
      <p:sp>
        <p:nvSpPr>
          <p:cNvPr id="47214" name="Freeform 6">
            <a:extLst>
              <a:ext uri="{FF2B5EF4-FFF2-40B4-BE49-F238E27FC236}">
                <a16:creationId xmlns:a16="http://schemas.microsoft.com/office/drawing/2014/main" id="{FB93F8E6-40C5-4DF8-B869-00349BD460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2135662" y="3711316"/>
            <a:ext cx="8361229" cy="2098226"/>
          </a:xfrm>
        </p:spPr>
        <p:txBody>
          <a:bodyPr vert="horz" lIns="91440" tIns="45720" rIns="91440" bIns="45720" rtlCol="0" anchor="b">
            <a:noAutofit/>
          </a:bodyPr>
          <a:lstStyle/>
          <a:p>
            <a:pPr algn="ctr"/>
            <a:r>
              <a:rPr lang="en-US" sz="3600" b="1" cap="all">
                <a:solidFill>
                  <a:schemeClr val="bg1"/>
                </a:solidFill>
              </a:rPr>
              <a:t>BİLİŞİM TEKNOLOJİLERİNİN GELİŞİMİNDE ÖNEMLİ ROL OYNAYAN KEŞİFLER, BULUŞLAR, OLAYLAR VE DÖNÜM NOKTALARI</a:t>
            </a:r>
            <a:br>
              <a:rPr lang="en-US" sz="3600" cap="all">
                <a:solidFill>
                  <a:schemeClr val="bg2"/>
                </a:solidFill>
              </a:rPr>
            </a:br>
            <a:br>
              <a:rPr lang="en-US" sz="3600" cap="all">
                <a:solidFill>
                  <a:schemeClr val="bg2"/>
                </a:solidFill>
                <a:effectLst/>
              </a:rPr>
            </a:br>
            <a:br>
              <a:rPr lang="en-US" sz="3600" cap="all">
                <a:solidFill>
                  <a:schemeClr val="bg2"/>
                </a:solidFill>
                <a:effectLst/>
              </a:rPr>
            </a:br>
            <a:endParaRPr lang="en-US" sz="3600" b="1" cap="all">
              <a:solidFill>
                <a:schemeClr val="bg2"/>
              </a:solidFill>
            </a:endParaRP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584054" y="6453386"/>
            <a:ext cx="7023377" cy="404614"/>
          </a:xfrm>
        </p:spPr>
        <p:txBody>
          <a:bodyPr vert="horz" lIns="91440" tIns="45720" rIns="91440" bIns="45720" rtlCol="0" anchor="ctr">
            <a:normAutofit/>
          </a:bodyPr>
          <a:lstStyle/>
          <a:p>
            <a:pPr algn="ctr">
              <a:spcAft>
                <a:spcPts val="600"/>
              </a:spcAft>
            </a:pPr>
            <a:r>
              <a:rPr lang="en-US" kern="1200" baseline="0">
                <a:solidFill>
                  <a:schemeClr val="bg2"/>
                </a:solidFill>
                <a:latin typeface="+mn-lt"/>
                <a:ea typeface="+mn-ea"/>
                <a:cs typeface="+mn-cs"/>
              </a:rPr>
              <a:t>Kaynak: onuraltuntas.net </a:t>
            </a:r>
          </a:p>
        </p:txBody>
      </p:sp>
    </p:spTree>
    <p:extLst>
      <p:ext uri="{BB962C8B-B14F-4D97-AF65-F5344CB8AC3E}">
        <p14:creationId xmlns:p14="http://schemas.microsoft.com/office/powerpoint/2010/main" val="40418462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54AC159-A221-B523-DD5F-700E42149E47}"/>
            </a:ext>
          </a:extLst>
        </p:cNvPr>
        <p:cNvGrpSpPr/>
        <p:nvPr/>
      </p:nvGrpSpPr>
      <p:grpSpPr>
        <a:xfrm>
          <a:off x="0" y="0"/>
          <a:ext cx="0" cy="0"/>
          <a:chOff x="0" y="0"/>
          <a:chExt cx="0" cy="0"/>
        </a:xfrm>
      </p:grpSpPr>
      <p:sp>
        <p:nvSpPr>
          <p:cNvPr id="5" name="Başlık 4">
            <a:extLst>
              <a:ext uri="{FF2B5EF4-FFF2-40B4-BE49-F238E27FC236}">
                <a16:creationId xmlns:a16="http://schemas.microsoft.com/office/drawing/2014/main" id="{EB98E28A-BA22-5EAF-DA74-5D20321E473C}"/>
              </a:ext>
            </a:extLst>
          </p:cNvPr>
          <p:cNvSpPr>
            <a:spLocks noGrp="1"/>
          </p:cNvSpPr>
          <p:nvPr>
            <p:ph type="title"/>
          </p:nvPr>
        </p:nvSpPr>
        <p:spPr>
          <a:xfrm>
            <a:off x="4922258" y="439220"/>
            <a:ext cx="4583896" cy="1485900"/>
          </a:xfrm>
        </p:spPr>
        <p:txBody>
          <a:bodyPr>
            <a:normAutofit/>
          </a:bodyPr>
          <a:lstStyle/>
          <a:p>
            <a:r>
              <a:rPr lang="tr-TR" altLang="tr-TR" sz="3600" b="1">
                <a:latin typeface="Arial" panose="020B0604020202020204" pitchFamily="34" charset="0"/>
                <a:cs typeface="Arial" panose="020B0604020202020204" pitchFamily="34" charset="0"/>
              </a:rPr>
              <a:t>Cezeri (</a:t>
            </a:r>
            <a:r>
              <a:rPr lang="tr-TR" sz="3600"/>
              <a:t>1136–1206)</a:t>
            </a:r>
            <a:br>
              <a:rPr lang="tr-TR" altLang="tr-TR" sz="2400" b="1">
                <a:latin typeface="Arial" panose="020B0604020202020204" pitchFamily="34" charset="0"/>
                <a:cs typeface="Arial" panose="020B0604020202020204" pitchFamily="34" charset="0"/>
              </a:rPr>
            </a:br>
            <a:br>
              <a:rPr lang="tr-TR" altLang="tr-TR" sz="2400" b="1">
                <a:latin typeface="Arial" panose="020B0604020202020204" pitchFamily="34" charset="0"/>
                <a:cs typeface="Arial" panose="020B0604020202020204" pitchFamily="34" charset="0"/>
              </a:rPr>
            </a:br>
            <a:endParaRPr lang="tr-TR" sz="2400"/>
          </a:p>
        </p:txBody>
      </p:sp>
      <p:sp>
        <p:nvSpPr>
          <p:cNvPr id="47121" name="Rectangle 47118">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47106" name="Picture 2" descr="Cezeri kimdir? El Cezeri ne demek? - Son Dakika Haberleri">
            <a:extLst>
              <a:ext uri="{FF2B5EF4-FFF2-40B4-BE49-F238E27FC236}">
                <a16:creationId xmlns:a16="http://schemas.microsoft.com/office/drawing/2014/main" id="{BB0C39FA-0AA2-19C0-9A72-3AEB9BC7DE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593" r="15843"/>
          <a:stretch/>
        </p:blipFill>
        <p:spPr bwMode="auto">
          <a:xfrm>
            <a:off x="-11896" y="0"/>
            <a:ext cx="4583896" cy="686413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9">
            <a:extLst>
              <a:ext uri="{FF2B5EF4-FFF2-40B4-BE49-F238E27FC236}">
                <a16:creationId xmlns:a16="http://schemas.microsoft.com/office/drawing/2014/main" id="{DF3EF04E-77DC-5688-AE70-4433DE471357}"/>
              </a:ext>
            </a:extLst>
          </p:cNvPr>
          <p:cNvSpPr>
            <a:spLocks noGrp="1" noChangeArrowheads="1"/>
          </p:cNvSpPr>
          <p:nvPr>
            <p:ph idx="1"/>
          </p:nvPr>
        </p:nvSpPr>
        <p:spPr bwMode="auto">
          <a:xfrm>
            <a:off x="4922258" y="1782103"/>
            <a:ext cx="6791647" cy="35814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Autofit/>
          </a:bodyPr>
          <a:lstStyle/>
          <a:p>
            <a:pPr marL="0" marR="0" lvl="0" indent="0" defTabSz="914400" rtl="0" eaLnBrk="0" fontAlgn="base" latinLnBrk="0" hangingPunct="0">
              <a:spcBef>
                <a:spcPct val="0"/>
              </a:spcBef>
              <a:spcAft>
                <a:spcPts val="600"/>
              </a:spcAft>
              <a:buClrTx/>
              <a:buSzTx/>
              <a:buFontTx/>
              <a:buNone/>
              <a:tabLst/>
            </a:pPr>
            <a:r>
              <a:rPr kumimoji="0" lang="tr-TR" altLang="tr-TR" sz="2400" b="0" i="0" u="none" strike="noStrike" cap="none" normalizeH="0" baseline="0">
                <a:ln>
                  <a:noFill/>
                </a:ln>
                <a:effectLst/>
                <a:latin typeface="Arial" panose="020B0604020202020204" pitchFamily="34" charset="0"/>
                <a:cs typeface="Arial" panose="020B0604020202020204" pitchFamily="34" charset="0"/>
              </a:rPr>
              <a:t> </a:t>
            </a:r>
          </a:p>
          <a:p>
            <a:pPr eaLnBrk="0" fontAlgn="base" hangingPunct="0">
              <a:spcBef>
                <a:spcPct val="0"/>
              </a:spcBef>
              <a:spcAft>
                <a:spcPts val="600"/>
              </a:spcAft>
            </a:pPr>
            <a:r>
              <a:rPr lang="tr-TR" sz="2400">
                <a:latin typeface="Arial" panose="020B0604020202020204" pitchFamily="34" charset="0"/>
                <a:cs typeface="Arial" panose="020B0604020202020204" pitchFamily="34" charset="0"/>
              </a:rPr>
              <a:t>Orta Çağ’ın en önemli Müslüman mucidi</a:t>
            </a:r>
          </a:p>
          <a:p>
            <a:pPr marL="0" indent="0" eaLnBrk="0" fontAlgn="base" hangingPunct="0">
              <a:spcBef>
                <a:spcPct val="0"/>
              </a:spcBef>
              <a:spcAft>
                <a:spcPts val="600"/>
              </a:spcAft>
              <a:buNone/>
            </a:pPr>
            <a:endParaRPr lang="tr-TR" sz="2400">
              <a:latin typeface="Arial" panose="020B0604020202020204" pitchFamily="34" charset="0"/>
              <a:cs typeface="Arial" panose="020B0604020202020204" pitchFamily="34" charset="0"/>
            </a:endParaRPr>
          </a:p>
          <a:p>
            <a:pPr eaLnBrk="0" fontAlgn="base" hangingPunct="0">
              <a:spcBef>
                <a:spcPct val="0"/>
              </a:spcBef>
              <a:spcAft>
                <a:spcPts val="600"/>
              </a:spcAft>
            </a:pPr>
            <a:r>
              <a:rPr kumimoji="0" lang="tr-TR" altLang="tr-TR" sz="2400" b="0" i="0" u="none" strike="noStrike" cap="none" normalizeH="0" baseline="0">
                <a:ln>
                  <a:noFill/>
                </a:ln>
                <a:effectLst/>
                <a:latin typeface="Arial" panose="020B0604020202020204" pitchFamily="34" charset="0"/>
                <a:cs typeface="Arial" panose="020B0604020202020204" pitchFamily="34" charset="0"/>
              </a:rPr>
              <a:t>Şifreli kilit sistemi</a:t>
            </a:r>
          </a:p>
          <a:p>
            <a:pPr marL="0" indent="0" eaLnBrk="0" fontAlgn="base" hangingPunct="0">
              <a:spcBef>
                <a:spcPct val="0"/>
              </a:spcBef>
              <a:spcAft>
                <a:spcPts val="600"/>
              </a:spcAft>
              <a:buNone/>
            </a:pPr>
            <a:r>
              <a:rPr kumimoji="0" lang="tr-TR" altLang="tr-TR" sz="2400" b="0" i="0" u="none" strike="noStrike" cap="none" normalizeH="0" baseline="0">
                <a:ln>
                  <a:noFill/>
                </a:ln>
                <a:effectLst/>
                <a:latin typeface="Arial" panose="020B0604020202020204" pitchFamily="34" charset="0"/>
                <a:cs typeface="Arial" panose="020B0604020202020204" pitchFamily="34" charset="0"/>
              </a:rPr>
              <a:t> </a:t>
            </a:r>
          </a:p>
          <a:p>
            <a:pPr eaLnBrk="0" fontAlgn="base" hangingPunct="0">
              <a:spcBef>
                <a:spcPct val="0"/>
              </a:spcBef>
              <a:spcAft>
                <a:spcPts val="600"/>
              </a:spcAft>
            </a:pPr>
            <a:r>
              <a:rPr kumimoji="0" lang="tr-TR" altLang="tr-TR" sz="2400" b="0" i="0" u="none" strike="noStrike" cap="none" normalizeH="0" baseline="0">
                <a:ln>
                  <a:noFill/>
                </a:ln>
                <a:effectLst/>
                <a:latin typeface="Arial" panose="020B0604020202020204" pitchFamily="34" charset="0"/>
                <a:cs typeface="Arial" panose="020B0604020202020204" pitchFamily="34" charset="0"/>
              </a:rPr>
              <a:t>Bilgi güvenliği  </a:t>
            </a:r>
          </a:p>
          <a:p>
            <a:pPr eaLnBrk="0" fontAlgn="base" hangingPunct="0">
              <a:spcBef>
                <a:spcPct val="0"/>
              </a:spcBef>
              <a:spcAft>
                <a:spcPts val="600"/>
              </a:spcAft>
            </a:pPr>
            <a:endParaRPr kumimoji="0" lang="tr-TR" altLang="tr-TR" sz="2400" b="0" i="0" u="none" strike="noStrike" cap="none" normalizeH="0" baseline="0">
              <a:ln>
                <a:noFill/>
              </a:ln>
              <a:effectLst/>
              <a:latin typeface="Arial" panose="020B0604020202020204" pitchFamily="34" charset="0"/>
              <a:cs typeface="Arial" panose="020B0604020202020204" pitchFamily="34" charset="0"/>
            </a:endParaRPr>
          </a:p>
          <a:p>
            <a:pPr eaLnBrk="0" fontAlgn="base" hangingPunct="0">
              <a:spcBef>
                <a:spcPct val="0"/>
              </a:spcBef>
              <a:spcAft>
                <a:spcPts val="600"/>
              </a:spcAft>
            </a:pPr>
            <a:r>
              <a:rPr kumimoji="0" lang="tr-TR" altLang="tr-TR" sz="2400" b="0" i="0" u="none" strike="noStrike" cap="none" normalizeH="0" baseline="0">
                <a:ln>
                  <a:noFill/>
                </a:ln>
                <a:effectLst/>
                <a:latin typeface="Arial" panose="020B0604020202020204" pitchFamily="34" charset="0"/>
                <a:cs typeface="Arial" panose="020B0604020202020204" pitchFamily="34" charset="0"/>
              </a:rPr>
              <a:t>Kriptoloji</a:t>
            </a:r>
          </a:p>
        </p:txBody>
      </p:sp>
      <p:sp>
        <p:nvSpPr>
          <p:cNvPr id="6" name="Alt Bilgi Yer Tutucusu 5">
            <a:extLst>
              <a:ext uri="{FF2B5EF4-FFF2-40B4-BE49-F238E27FC236}">
                <a16:creationId xmlns:a16="http://schemas.microsoft.com/office/drawing/2014/main" id="{DE566E0E-89FC-F777-1C7D-E57A3AC5CC0A}"/>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2923706582"/>
      </p:ext>
    </p:extLst>
  </p:cSld>
  <p:clrMapOvr>
    <a:overrideClrMapping bg1="dk1" tx1="lt1" bg2="dk2" tx2="lt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CC98390-9CC8-852F-BCF3-726B75CD0D3F}"/>
            </a:ext>
          </a:extLst>
        </p:cNvPr>
        <p:cNvGrpSpPr/>
        <p:nvPr/>
      </p:nvGrpSpPr>
      <p:grpSpPr>
        <a:xfrm>
          <a:off x="0" y="0"/>
          <a:ext cx="0" cy="0"/>
          <a:chOff x="0" y="0"/>
          <a:chExt cx="0" cy="0"/>
        </a:xfrm>
      </p:grpSpPr>
      <p:sp>
        <p:nvSpPr>
          <p:cNvPr id="5" name="Başlık 4">
            <a:extLst>
              <a:ext uri="{FF2B5EF4-FFF2-40B4-BE49-F238E27FC236}">
                <a16:creationId xmlns:a16="http://schemas.microsoft.com/office/drawing/2014/main" id="{637F3AC8-DF07-7AE9-1745-C076203DC1C8}"/>
              </a:ext>
            </a:extLst>
          </p:cNvPr>
          <p:cNvSpPr>
            <a:spLocks noGrp="1"/>
          </p:cNvSpPr>
          <p:nvPr>
            <p:ph type="title"/>
          </p:nvPr>
        </p:nvSpPr>
        <p:spPr>
          <a:xfrm>
            <a:off x="1418771" y="511929"/>
            <a:ext cx="3656419" cy="1485900"/>
          </a:xfrm>
        </p:spPr>
        <p:txBody>
          <a:bodyPr>
            <a:normAutofit/>
          </a:bodyPr>
          <a:lstStyle/>
          <a:p>
            <a:r>
              <a:rPr lang="tr-TR" altLang="tr-TR" sz="3600" b="1">
                <a:latin typeface="Arial" panose="020B0604020202020204" pitchFamily="34" charset="0"/>
                <a:cs typeface="Arial" panose="020B0604020202020204" pitchFamily="34" charset="0"/>
              </a:rPr>
              <a:t>Cezeri</a:t>
            </a:r>
            <a:br>
              <a:rPr lang="tr-TR" altLang="tr-TR" sz="2400" b="1">
                <a:latin typeface="Arial" panose="020B0604020202020204" pitchFamily="34" charset="0"/>
                <a:cs typeface="Arial" panose="020B0604020202020204" pitchFamily="34" charset="0"/>
              </a:rPr>
            </a:br>
            <a:br>
              <a:rPr lang="tr-TR" altLang="tr-TR" sz="2400" b="1">
                <a:latin typeface="Arial" panose="020B0604020202020204" pitchFamily="34" charset="0"/>
                <a:cs typeface="Arial" panose="020B0604020202020204" pitchFamily="34" charset="0"/>
              </a:rPr>
            </a:br>
            <a:endParaRPr lang="tr-TR" sz="2400"/>
          </a:p>
        </p:txBody>
      </p:sp>
      <p:sp>
        <p:nvSpPr>
          <p:cNvPr id="47121" name="Rectangle 47118">
            <a:extLst>
              <a:ext uri="{FF2B5EF4-FFF2-40B4-BE49-F238E27FC236}">
                <a16:creationId xmlns:a16="http://schemas.microsoft.com/office/drawing/2014/main" id="{EBB82639-DA72-F739-D36F-01D8FCE9F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6" name="Rectangle 9">
            <a:extLst>
              <a:ext uri="{FF2B5EF4-FFF2-40B4-BE49-F238E27FC236}">
                <a16:creationId xmlns:a16="http://schemas.microsoft.com/office/drawing/2014/main" id="{2667E032-4D8A-ED09-B839-CA337BBC4017}"/>
              </a:ext>
            </a:extLst>
          </p:cNvPr>
          <p:cNvSpPr>
            <a:spLocks noGrp="1" noChangeArrowheads="1"/>
          </p:cNvSpPr>
          <p:nvPr>
            <p:ph idx="1"/>
          </p:nvPr>
        </p:nvSpPr>
        <p:spPr bwMode="auto">
          <a:xfrm>
            <a:off x="7860667" y="2286000"/>
            <a:ext cx="3656419" cy="35814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tr-TR" altLang="tr-TR" b="0" i="0" u="none" strike="noStrike" cap="none" normalizeH="0" baseline="0">
                <a:ln>
                  <a:noFill/>
                </a:ln>
                <a:effectLst/>
                <a:latin typeface="Segoe UI" panose="020B0502040204020203" pitchFamily="34" charset="0"/>
              </a:rPr>
              <a:t> </a:t>
            </a:r>
            <a:endParaRPr kumimoji="0" lang="tr-TR" altLang="tr-TR" sz="2400" b="0" i="0" u="none" strike="noStrike" cap="none" normalizeH="0" baseline="0">
              <a:ln>
                <a:noFill/>
              </a:ln>
              <a:effectLst/>
              <a:latin typeface="Arial" panose="020B0604020202020204" pitchFamily="34" charset="0"/>
            </a:endParaRPr>
          </a:p>
        </p:txBody>
      </p:sp>
      <p:sp>
        <p:nvSpPr>
          <p:cNvPr id="6" name="Alt Bilgi Yer Tutucusu 5">
            <a:extLst>
              <a:ext uri="{FF2B5EF4-FFF2-40B4-BE49-F238E27FC236}">
                <a16:creationId xmlns:a16="http://schemas.microsoft.com/office/drawing/2014/main" id="{CD5A79DA-D7A2-54B9-997C-70A40E626C4E}"/>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pic>
        <p:nvPicPr>
          <p:cNvPr id="2" name="Resim 1">
            <a:extLst>
              <a:ext uri="{FF2B5EF4-FFF2-40B4-BE49-F238E27FC236}">
                <a16:creationId xmlns:a16="http://schemas.microsoft.com/office/drawing/2014/main" id="{289DCB2A-E9BA-C6EC-53AC-492684F8CBA3}"/>
              </a:ext>
            </a:extLst>
          </p:cNvPr>
          <p:cNvPicPr>
            <a:picLocks noChangeAspect="1"/>
          </p:cNvPicPr>
          <p:nvPr/>
        </p:nvPicPr>
        <p:blipFill>
          <a:blip r:embed="rId2"/>
          <a:stretch>
            <a:fillRect/>
          </a:stretch>
        </p:blipFill>
        <p:spPr>
          <a:xfrm>
            <a:off x="7116812" y="-14890"/>
            <a:ext cx="5075188" cy="6857999"/>
          </a:xfrm>
          <a:prstGeom prst="rect">
            <a:avLst/>
          </a:prstGeom>
        </p:spPr>
      </p:pic>
      <p:sp>
        <p:nvSpPr>
          <p:cNvPr id="3" name="Metin kutusu 2">
            <a:extLst>
              <a:ext uri="{FF2B5EF4-FFF2-40B4-BE49-F238E27FC236}">
                <a16:creationId xmlns:a16="http://schemas.microsoft.com/office/drawing/2014/main" id="{72B5EB3C-B7E9-07B3-2B77-4AD4CB756814}"/>
              </a:ext>
            </a:extLst>
          </p:cNvPr>
          <p:cNvSpPr txBox="1"/>
          <p:nvPr/>
        </p:nvSpPr>
        <p:spPr>
          <a:xfrm>
            <a:off x="1418770" y="2466747"/>
            <a:ext cx="3656419" cy="1938992"/>
          </a:xfrm>
          <a:prstGeom prst="rect">
            <a:avLst/>
          </a:prstGeom>
          <a:noFill/>
        </p:spPr>
        <p:txBody>
          <a:bodyPr wrap="square" rtlCol="0">
            <a:spAutoFit/>
          </a:bodyPr>
          <a:lstStyle/>
          <a:p>
            <a:r>
              <a:rPr lang="tr-TR" sz="2400"/>
              <a:t>SU ÇARKI İLE İŞLEYEN TULUMBA</a:t>
            </a:r>
          </a:p>
          <a:p>
            <a:endParaRPr lang="tr-TR" sz="2400"/>
          </a:p>
          <a:p>
            <a:r>
              <a:rPr lang="tr-TR" sz="2400"/>
              <a:t>MODERN MÜHENDİSLİĞİN TEMELİ</a:t>
            </a:r>
          </a:p>
        </p:txBody>
      </p:sp>
    </p:spTree>
    <p:extLst>
      <p:ext uri="{BB962C8B-B14F-4D97-AF65-F5344CB8AC3E}">
        <p14:creationId xmlns:p14="http://schemas.microsoft.com/office/powerpoint/2010/main" val="3063352933"/>
      </p:ext>
    </p:extLst>
  </p:cSld>
  <p:clrMapOvr>
    <a:overrideClrMapping bg1="dk1" tx1="lt1" bg2="dk2" tx2="lt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1211" name="Rectangle 51206">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02" name="Picture 2" descr="Johannes Gutenberg - Vikipedi">
            <a:extLst>
              <a:ext uri="{FF2B5EF4-FFF2-40B4-BE49-F238E27FC236}">
                <a16:creationId xmlns:a16="http://schemas.microsoft.com/office/drawing/2014/main" id="{C6D78A2D-83F1-5F28-C656-4FE162F31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46" r="1573"/>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12" name="Rectangle 51208">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720680" y="1353800"/>
            <a:ext cx="6365136" cy="4543566"/>
          </a:xfrm>
        </p:spPr>
        <p:txBody>
          <a:bodyPr>
            <a:normAutofit/>
          </a:bodyPr>
          <a:lstStyle/>
          <a:p>
            <a:pPr marL="0" indent="0">
              <a:buNone/>
            </a:pPr>
            <a:endParaRPr lang="tr-TR" sz="2400"/>
          </a:p>
          <a:p>
            <a:pPr marL="0" indent="0">
              <a:buNone/>
            </a:pPr>
            <a:endParaRPr lang="tr-TR" sz="2400"/>
          </a:p>
          <a:p>
            <a:r>
              <a:rPr lang="tr-TR" sz="2400" b="1"/>
              <a:t>Modern matbaanın icadı</a:t>
            </a:r>
          </a:p>
          <a:p>
            <a:endParaRPr lang="tr-TR" sz="2400" b="1"/>
          </a:p>
          <a:p>
            <a:r>
              <a:rPr lang="tr-TR" sz="2400" b="1"/>
              <a:t>Soru: Modern Matbaanın yarattığı sonuçlar nelerdir?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
        <p:nvSpPr>
          <p:cNvPr id="8" name="Metin kutusu 7">
            <a:extLst>
              <a:ext uri="{FF2B5EF4-FFF2-40B4-BE49-F238E27FC236}">
                <a16:creationId xmlns:a16="http://schemas.microsoft.com/office/drawing/2014/main" id="{273BCDE1-3F67-F159-E19B-1DF28DDA2C04}"/>
              </a:ext>
            </a:extLst>
          </p:cNvPr>
          <p:cNvSpPr txBox="1"/>
          <p:nvPr/>
        </p:nvSpPr>
        <p:spPr>
          <a:xfrm>
            <a:off x="4720679" y="314303"/>
            <a:ext cx="7330907" cy="646331"/>
          </a:xfrm>
          <a:prstGeom prst="rect">
            <a:avLst/>
          </a:prstGeom>
          <a:noFill/>
        </p:spPr>
        <p:txBody>
          <a:bodyPr wrap="square">
            <a:spAutoFit/>
          </a:bodyPr>
          <a:lstStyle/>
          <a:p>
            <a:pPr marL="0" indent="0">
              <a:buNone/>
            </a:pPr>
            <a:r>
              <a:rPr lang="tr-TR" sz="3600" b="1"/>
              <a:t>Johannes Gutenberg (1398-1468)</a:t>
            </a:r>
            <a:endParaRPr lang="tr-TR" sz="3600"/>
          </a:p>
        </p:txBody>
      </p:sp>
    </p:spTree>
    <p:extLst>
      <p:ext uri="{BB962C8B-B14F-4D97-AF65-F5344CB8AC3E}">
        <p14:creationId xmlns:p14="http://schemas.microsoft.com/office/powerpoint/2010/main" val="454994126"/>
      </p:ext>
    </p:extLst>
  </p:cSld>
  <p:clrMapOvr>
    <a:overrideClrMapping bg1="dk1" tx1="lt1" bg2="dk2" tx2="lt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3255" name="Rectangle 53254">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250" name="Picture 2" descr="Isaac Newton - Vikipedi">
            <a:extLst>
              <a:ext uri="{FF2B5EF4-FFF2-40B4-BE49-F238E27FC236}">
                <a16:creationId xmlns:a16="http://schemas.microsoft.com/office/drawing/2014/main" id="{A16FADCF-7601-82FC-4336-86EE4AF6A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263" r="3902"/>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53257" name="Rectangle 53256">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833696" y="2378968"/>
            <a:ext cx="6176776" cy="3581400"/>
          </a:xfrm>
        </p:spPr>
        <p:txBody>
          <a:bodyPr>
            <a:normAutofit/>
          </a:bodyPr>
          <a:lstStyle/>
          <a:p>
            <a:pPr>
              <a:buFont typeface="Arial" panose="020B0604020202020204" pitchFamily="34" charset="0"/>
              <a:buChar char="•"/>
            </a:pPr>
            <a:r>
              <a:rPr lang="tr-TR" sz="2400"/>
              <a:t>Modern bilimin temelleri</a:t>
            </a:r>
          </a:p>
          <a:p>
            <a:pPr>
              <a:buFont typeface="Arial" panose="020B0604020202020204" pitchFamily="34" charset="0"/>
              <a:buChar char="•"/>
            </a:pPr>
            <a:r>
              <a:rPr lang="tr-TR" sz="2400"/>
              <a:t>Fizik ve matematik alanında keşifler</a:t>
            </a:r>
          </a:p>
          <a:p>
            <a:pPr>
              <a:buFont typeface="Arial" panose="020B0604020202020204" pitchFamily="34" charset="0"/>
              <a:buChar char="•"/>
            </a:pPr>
            <a:r>
              <a:rPr lang="tr-TR" sz="2400"/>
              <a:t>Hareket yasaları</a:t>
            </a:r>
          </a:p>
          <a:p>
            <a:pPr>
              <a:buFont typeface="Arial" panose="020B0604020202020204" pitchFamily="34" charset="0"/>
              <a:buChar char="•"/>
            </a:pPr>
            <a:r>
              <a:rPr lang="tr-TR" sz="2400"/>
              <a:t>Yerçekimi teorisi</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onuraltuntas.net </a:t>
            </a:r>
          </a:p>
        </p:txBody>
      </p:sp>
      <p:sp>
        <p:nvSpPr>
          <p:cNvPr id="5" name="Başlık 4">
            <a:extLst>
              <a:ext uri="{FF2B5EF4-FFF2-40B4-BE49-F238E27FC236}">
                <a16:creationId xmlns:a16="http://schemas.microsoft.com/office/drawing/2014/main" id="{CCA5742E-511B-49D3-3194-500FE413A4EF}"/>
              </a:ext>
            </a:extLst>
          </p:cNvPr>
          <p:cNvSpPr>
            <a:spLocks noGrp="1"/>
          </p:cNvSpPr>
          <p:nvPr>
            <p:ph type="title"/>
          </p:nvPr>
        </p:nvSpPr>
        <p:spPr>
          <a:xfrm>
            <a:off x="4710701" y="400050"/>
            <a:ext cx="9601200" cy="1485900"/>
          </a:xfrm>
        </p:spPr>
        <p:txBody>
          <a:bodyPr>
            <a:normAutofit/>
          </a:bodyPr>
          <a:lstStyle/>
          <a:p>
            <a:r>
              <a:rPr lang="tr-TR" sz="3600" b="1"/>
              <a:t>Isaac Newton (1643-1727)</a:t>
            </a:r>
            <a:endParaRPr lang="tr-TR" sz="3600"/>
          </a:p>
        </p:txBody>
      </p:sp>
    </p:spTree>
    <p:extLst>
      <p:ext uri="{BB962C8B-B14F-4D97-AF65-F5344CB8AC3E}">
        <p14:creationId xmlns:p14="http://schemas.microsoft.com/office/powerpoint/2010/main" val="1646870513"/>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5303" name="Rectangle 55302">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4874793" y="507107"/>
            <a:ext cx="6176776" cy="1485900"/>
          </a:xfrm>
        </p:spPr>
        <p:txBody>
          <a:bodyPr>
            <a:noAutofit/>
          </a:bodyPr>
          <a:lstStyle/>
          <a:p>
            <a:r>
              <a:rPr lang="tr-TR" sz="3600" b="1"/>
              <a:t>James Watt (1736-1819)</a:t>
            </a:r>
            <a:br>
              <a:rPr lang="tr-TR" sz="3600">
                <a:effectLst/>
                <a:latin typeface="Calibri" panose="020F0502020204030204" pitchFamily="34" charset="0"/>
              </a:rPr>
            </a:br>
            <a:br>
              <a:rPr lang="tr-TR" sz="3600">
                <a:effectLst/>
                <a:latin typeface="Calibri" panose="020F0502020204030204" pitchFamily="34" charset="0"/>
              </a:rPr>
            </a:br>
            <a:endParaRPr lang="tr-TR" sz="3600" b="1"/>
          </a:p>
        </p:txBody>
      </p:sp>
      <p:pic>
        <p:nvPicPr>
          <p:cNvPr id="55298" name="Picture 2" descr="James Watt - Vikipedi">
            <a:extLst>
              <a:ext uri="{FF2B5EF4-FFF2-40B4-BE49-F238E27FC236}">
                <a16:creationId xmlns:a16="http://schemas.microsoft.com/office/drawing/2014/main" id="{FCC7A26F-A6ED-8E76-018B-02A8F72A6A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877" r="12884"/>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55305" name="Rectangle 55304">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874793" y="2634803"/>
            <a:ext cx="6176776" cy="3581400"/>
          </a:xfrm>
        </p:spPr>
        <p:txBody>
          <a:bodyPr>
            <a:normAutofit/>
          </a:bodyPr>
          <a:lstStyle/>
          <a:p>
            <a:r>
              <a:rPr lang="tr-TR" sz="2400" b="1"/>
              <a:t>Buhar Makinesi</a:t>
            </a:r>
          </a:p>
          <a:p>
            <a:r>
              <a:rPr lang="tr-TR" sz="2400"/>
              <a:t>Sanayi devrimi</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3510440077"/>
      </p:ext>
    </p:extLst>
  </p:cSld>
  <p:clrMapOvr>
    <a:overrideClrMapping bg1="dk1" tx1="lt1" bg2="dk2" tx2="lt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7351" name="Rectangle 57350">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descr="Charles Babbage - Wikipedia">
            <a:extLst>
              <a:ext uri="{FF2B5EF4-FFF2-40B4-BE49-F238E27FC236}">
                <a16:creationId xmlns:a16="http://schemas.microsoft.com/office/drawing/2014/main" id="{546201E1-E9B7-A51A-3908-6F51FA892C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231" r="1133"/>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57353" name="Rectangle 57352">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885067" y="2657475"/>
            <a:ext cx="6176776" cy="3581400"/>
          </a:xfrm>
        </p:spPr>
        <p:txBody>
          <a:bodyPr>
            <a:normAutofit/>
          </a:bodyPr>
          <a:lstStyle/>
          <a:p>
            <a:r>
              <a:rPr lang="tr-TR" sz="2400" b="1"/>
              <a:t>Bilgisayarın Atası</a:t>
            </a:r>
          </a:p>
          <a:p>
            <a:r>
              <a:rPr lang="tr-TR" sz="2400"/>
              <a:t>İlk programlanabilir bilgisayar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
        <p:nvSpPr>
          <p:cNvPr id="5" name="Başlık 4">
            <a:extLst>
              <a:ext uri="{FF2B5EF4-FFF2-40B4-BE49-F238E27FC236}">
                <a16:creationId xmlns:a16="http://schemas.microsoft.com/office/drawing/2014/main" id="{0D1ADA6B-06E3-BAD6-0147-39AB30A0ADA0}"/>
              </a:ext>
            </a:extLst>
          </p:cNvPr>
          <p:cNvSpPr>
            <a:spLocks noGrp="1"/>
          </p:cNvSpPr>
          <p:nvPr>
            <p:ph type="title"/>
          </p:nvPr>
        </p:nvSpPr>
        <p:spPr>
          <a:xfrm>
            <a:off x="4710702" y="552450"/>
            <a:ext cx="9601200" cy="1485900"/>
          </a:xfrm>
        </p:spPr>
        <p:txBody>
          <a:bodyPr>
            <a:normAutofit/>
          </a:bodyPr>
          <a:lstStyle/>
          <a:p>
            <a:r>
              <a:rPr lang="tr-TR" sz="3600" b="1"/>
              <a:t>Charles </a:t>
            </a:r>
            <a:r>
              <a:rPr lang="tr-TR" sz="3600" b="1" err="1"/>
              <a:t>Babbage</a:t>
            </a:r>
            <a:r>
              <a:rPr lang="tr-TR" sz="3600" b="1"/>
              <a:t> (1791-1871)</a:t>
            </a:r>
            <a:endParaRPr lang="tr-TR" sz="3600"/>
          </a:p>
        </p:txBody>
      </p:sp>
    </p:spTree>
    <p:extLst>
      <p:ext uri="{BB962C8B-B14F-4D97-AF65-F5344CB8AC3E}">
        <p14:creationId xmlns:p14="http://schemas.microsoft.com/office/powerpoint/2010/main" val="2280893559"/>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9399" name="Rectangle 59398">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5100824" y="685800"/>
            <a:ext cx="6176776" cy="1485900"/>
          </a:xfrm>
        </p:spPr>
        <p:txBody>
          <a:bodyPr>
            <a:normAutofit/>
          </a:bodyPr>
          <a:lstStyle/>
          <a:p>
            <a:r>
              <a:rPr lang="tr-TR" sz="3600" b="1"/>
              <a:t>Thomas Edison (1847-1931)</a:t>
            </a:r>
          </a:p>
        </p:txBody>
      </p:sp>
      <p:pic>
        <p:nvPicPr>
          <p:cNvPr id="59394" name="Picture 2" descr="Thomas Edison - Vikipedi">
            <a:extLst>
              <a:ext uri="{FF2B5EF4-FFF2-40B4-BE49-F238E27FC236}">
                <a16:creationId xmlns:a16="http://schemas.microsoft.com/office/drawing/2014/main" id="{A3E9D603-AAD6-4F84-8EBF-C3CB16C60D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362" r="4139"/>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59401" name="Rectangle 59400">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100824" y="2286000"/>
            <a:ext cx="6176776" cy="3581400"/>
          </a:xfrm>
        </p:spPr>
        <p:txBody>
          <a:bodyPr>
            <a:normAutofit/>
          </a:bodyPr>
          <a:lstStyle/>
          <a:p>
            <a:r>
              <a:rPr lang="tr-TR" sz="2400"/>
              <a:t>Elektrik dağıtım sistemi</a:t>
            </a:r>
          </a:p>
          <a:p>
            <a:r>
              <a:rPr lang="tr-TR" sz="2400"/>
              <a:t>Ampul</a:t>
            </a:r>
          </a:p>
          <a:p>
            <a:endParaRPr lang="tr-TR" sz="2400"/>
          </a:p>
          <a:p>
            <a:r>
              <a:rPr lang="tr-TR" sz="2400"/>
              <a:t>Soru: Elektrik ve ampulün yaygın kullanımı günlük hayatı ve geleceği nasıl etkiledi?</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139146909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25B691-1597-EE40-35DC-DA13BF200A6C}"/>
            </a:ext>
          </a:extLst>
        </p:cNvPr>
        <p:cNvGrpSpPr/>
        <p:nvPr/>
      </p:nvGrpSpPr>
      <p:grpSpPr>
        <a:xfrm>
          <a:off x="0" y="0"/>
          <a:ext cx="0" cy="0"/>
          <a:chOff x="0" y="0"/>
          <a:chExt cx="0" cy="0"/>
        </a:xfrm>
      </p:grpSpPr>
      <p:sp useBgFill="1">
        <p:nvSpPr>
          <p:cNvPr id="31" name="Rectangle 28">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Resim 3" descr="bir sarı soru işareti içeren 3B siyah soru işaretleri">
            <a:extLst>
              <a:ext uri="{FF2B5EF4-FFF2-40B4-BE49-F238E27FC236}">
                <a16:creationId xmlns:a16="http://schemas.microsoft.com/office/drawing/2014/main" id="{02313409-AF42-F51E-A494-F635EE3D91B4}"/>
              </a:ext>
            </a:extLst>
          </p:cNvPr>
          <p:cNvPicPr>
            <a:picLocks noChangeAspect="1"/>
          </p:cNvPicPr>
          <p:nvPr/>
        </p:nvPicPr>
        <p:blipFill>
          <a:blip r:embed="rId2">
            <a:alphaModFix amt="35000"/>
          </a:blip>
          <a:srcRect l="29204" r="5908" b="1"/>
          <a:stretch>
            <a:fillRect/>
          </a:stretch>
        </p:blipFill>
        <p:spPr>
          <a:xfrm>
            <a:off x="-1" y="10"/>
            <a:ext cx="12192001" cy="6857990"/>
          </a:xfrm>
          <a:prstGeom prst="rect">
            <a:avLst/>
          </a:prstGeom>
        </p:spPr>
      </p:pic>
      <p:sp>
        <p:nvSpPr>
          <p:cNvPr id="3" name="İçerik Yer Tutucusu 2">
            <a:extLst>
              <a:ext uri="{FF2B5EF4-FFF2-40B4-BE49-F238E27FC236}">
                <a16:creationId xmlns:a16="http://schemas.microsoft.com/office/drawing/2014/main" id="{FE77BB6C-67BA-9B1A-673E-318ABFA1F918}"/>
              </a:ext>
            </a:extLst>
          </p:cNvPr>
          <p:cNvSpPr>
            <a:spLocks noGrp="1"/>
          </p:cNvSpPr>
          <p:nvPr>
            <p:ph idx="1"/>
          </p:nvPr>
        </p:nvSpPr>
        <p:spPr>
          <a:xfrm>
            <a:off x="676656" y="1170432"/>
            <a:ext cx="4965192" cy="3581400"/>
          </a:xfrm>
        </p:spPr>
        <p:txBody>
          <a:bodyPr>
            <a:normAutofit/>
          </a:bodyPr>
          <a:lstStyle/>
          <a:p>
            <a:pPr marL="0" indent="0">
              <a:buNone/>
            </a:pPr>
            <a:r>
              <a:rPr lang="tr-TR" sz="3600" b="1" dirty="0"/>
              <a:t>Veri ile bilgi arasında farkı bir örnekle anlatınız.</a:t>
            </a:r>
          </a:p>
        </p:txBody>
      </p:sp>
      <p:sp>
        <p:nvSpPr>
          <p:cNvPr id="9" name="Alt Bilgi Yer Tutucusu 8">
            <a:extLst>
              <a:ext uri="{FF2B5EF4-FFF2-40B4-BE49-F238E27FC236}">
                <a16:creationId xmlns:a16="http://schemas.microsoft.com/office/drawing/2014/main" id="{7C138450-B9A2-113D-7AC2-701D1DFDECD1}"/>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spTree>
    <p:extLst>
      <p:ext uri="{BB962C8B-B14F-4D97-AF65-F5344CB8AC3E}">
        <p14:creationId xmlns:p14="http://schemas.microsoft.com/office/powerpoint/2010/main" val="3013170781"/>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5550" name="Group 65549">
            <a:extLst>
              <a:ext uri="{FF2B5EF4-FFF2-40B4-BE49-F238E27FC236}">
                <a16:creationId xmlns:a16="http://schemas.microsoft.com/office/drawing/2014/main" id="{624E16E8-84BF-4D4C-A746-2537B1C15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65551" name="Freeform 6">
              <a:extLst>
                <a:ext uri="{FF2B5EF4-FFF2-40B4-BE49-F238E27FC236}">
                  <a16:creationId xmlns:a16="http://schemas.microsoft.com/office/drawing/2014/main" id="{F890A3A2-97E0-41D2-BD93-30D3DFA73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65552" name="Freeform 6">
              <a:extLst>
                <a:ext uri="{FF2B5EF4-FFF2-40B4-BE49-F238E27FC236}">
                  <a16:creationId xmlns:a16="http://schemas.microsoft.com/office/drawing/2014/main" id="{718CB90A-6005-4951-84F5-70B5863EF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65547" name="Rectangle 65553">
            <a:extLst>
              <a:ext uri="{FF2B5EF4-FFF2-40B4-BE49-F238E27FC236}">
                <a16:creationId xmlns:a16="http://schemas.microsoft.com/office/drawing/2014/main" id="{008411BA-C3BE-4B72-9732-005BB9568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48" name="Freeform 6">
            <a:extLst>
              <a:ext uri="{FF2B5EF4-FFF2-40B4-BE49-F238E27FC236}">
                <a16:creationId xmlns:a16="http://schemas.microsoft.com/office/drawing/2014/main" id="{9204BD46-9B4B-46B0-9D2C-DF2A5C9EF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412340"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5" name="Başlık 4">
            <a:extLst>
              <a:ext uri="{FF2B5EF4-FFF2-40B4-BE49-F238E27FC236}">
                <a16:creationId xmlns:a16="http://schemas.microsoft.com/office/drawing/2014/main" id="{D760C4C4-11FF-B938-5810-A1E4DFFFD133}"/>
              </a:ext>
            </a:extLst>
          </p:cNvPr>
          <p:cNvSpPr>
            <a:spLocks noGrp="1"/>
          </p:cNvSpPr>
          <p:nvPr>
            <p:ph type="title"/>
          </p:nvPr>
        </p:nvSpPr>
        <p:spPr>
          <a:xfrm>
            <a:off x="6138004" y="1480930"/>
            <a:ext cx="5607908" cy="3254321"/>
          </a:xfrm>
        </p:spPr>
        <p:txBody>
          <a:bodyPr vert="horz" lIns="91440" tIns="45720" rIns="91440" bIns="45720" rtlCol="0" anchor="b">
            <a:normAutofit/>
          </a:bodyPr>
          <a:lstStyle/>
          <a:p>
            <a:r>
              <a:rPr lang="en-US" sz="7000" cap="all" dirty="0"/>
              <a:t>Alexander Graham Bell</a:t>
            </a: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138006" y="4804850"/>
            <a:ext cx="5607906" cy="1086237"/>
          </a:xfrm>
        </p:spPr>
        <p:txBody>
          <a:bodyPr vert="horz" lIns="91440" tIns="45720" rIns="91440" bIns="45720" rtlCol="0">
            <a:normAutofit/>
          </a:bodyPr>
          <a:lstStyle/>
          <a:p>
            <a:pPr marL="0" indent="0">
              <a:lnSpc>
                <a:spcPct val="112000"/>
              </a:lnSpc>
              <a:spcBef>
                <a:spcPts val="0"/>
              </a:spcBef>
              <a:spcAft>
                <a:spcPts val="600"/>
              </a:spcAft>
              <a:buNone/>
            </a:pPr>
            <a:r>
              <a:rPr lang="en-US" sz="2300">
                <a:solidFill>
                  <a:schemeClr val="tx1">
                    <a:lumMod val="95000"/>
                  </a:schemeClr>
                </a:solidFill>
              </a:rPr>
              <a:t>1876 - Telefonun icadı</a:t>
            </a:r>
          </a:p>
        </p:txBody>
      </p:sp>
      <p:pic>
        <p:nvPicPr>
          <p:cNvPr id="65538" name="Picture 2" descr="Alexander Graham Bell | Biography, Education, Telephone, Inventions, &amp;  Facts | Britannica">
            <a:extLst>
              <a:ext uri="{FF2B5EF4-FFF2-40B4-BE49-F238E27FC236}">
                <a16:creationId xmlns:a16="http://schemas.microsoft.com/office/drawing/2014/main" id="{67869F08-94B0-069C-E54C-42CF090B21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708" r="-1" b="41692"/>
          <a:stretch>
            <a:fillRect/>
          </a:stretch>
        </p:blipFill>
        <p:spPr bwMode="auto">
          <a:xfrm>
            <a:off x="643467" y="746449"/>
            <a:ext cx="3957395" cy="2602118"/>
          </a:xfrm>
          <a:prstGeom prst="rect">
            <a:avLst/>
          </a:prstGeom>
          <a:noFill/>
          <a:ln>
            <a:noFill/>
          </a:ln>
          <a:effectLst/>
          <a:extLst>
            <a:ext uri="{909E8E84-426E-40DD-AFC4-6F175D3DCCD1}">
              <a14:hiddenFill xmlns:a14="http://schemas.microsoft.com/office/drawing/2010/main">
                <a:solidFill>
                  <a:srgbClr val="FFFFFF"/>
                </a:solidFill>
              </a14:hiddenFill>
            </a:ext>
          </a:extLst>
        </p:spPr>
      </p:pic>
      <p:pic>
        <p:nvPicPr>
          <p:cNvPr id="8" name="Resim 7" descr="Free Images : technology, vintage, antique, retro, office, nostalgia ...">
            <a:extLst>
              <a:ext uri="{FF2B5EF4-FFF2-40B4-BE49-F238E27FC236}">
                <a16:creationId xmlns:a16="http://schemas.microsoft.com/office/drawing/2014/main" id="{568DFE10-0622-E323-9F3F-836811EF8480}"/>
              </a:ext>
            </a:extLst>
          </p:cNvPr>
          <p:cNvPicPr>
            <a:picLocks noChangeAspect="1"/>
          </p:cNvPicPr>
          <p:nvPr/>
        </p:nvPicPr>
        <p:blipFill>
          <a:blip r:embed="rId3">
            <a:extLst>
              <a:ext uri="{837473B0-CC2E-450A-ABE3-18F120FF3D39}">
                <a1611:picAttrSrcUrl xmlns:a1611="http://schemas.microsoft.com/office/drawing/2016/11/main" r:id="rId4"/>
              </a:ext>
            </a:extLst>
          </a:blip>
          <a:srcRect r="-5" b="1488"/>
          <a:stretch>
            <a:fillRect/>
          </a:stretch>
        </p:blipFill>
        <p:spPr>
          <a:xfrm>
            <a:off x="643467" y="3509434"/>
            <a:ext cx="3957395" cy="2602118"/>
          </a:xfrm>
          <a:prstGeom prst="rect">
            <a:avLst/>
          </a:prstGeom>
          <a:ln>
            <a:noFill/>
          </a:ln>
          <a:effectLst/>
        </p:spPr>
      </p:pic>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75316" y="6453386"/>
            <a:ext cx="4432116"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2098613342"/>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1447" name="Rectangle 61446">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42" name="Picture 2" descr="Tim Berners-Lee - Vikipedi">
            <a:extLst>
              <a:ext uri="{FF2B5EF4-FFF2-40B4-BE49-F238E27FC236}">
                <a16:creationId xmlns:a16="http://schemas.microsoft.com/office/drawing/2014/main" id="{78CB7F97-B74A-7920-8E82-2D1B6179E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861" r="8423"/>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61449" name="Rectangle 61448">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915889" y="2676919"/>
            <a:ext cx="6176776" cy="3581400"/>
          </a:xfrm>
        </p:spPr>
        <p:txBody>
          <a:bodyPr>
            <a:normAutofit/>
          </a:bodyPr>
          <a:lstStyle/>
          <a:p>
            <a:r>
              <a:rPr lang="tr-TR" sz="2400" dirty="0"/>
              <a:t>1989</a:t>
            </a:r>
          </a:p>
          <a:p>
            <a:r>
              <a:rPr lang="tr-TR" sz="2400" dirty="0"/>
              <a:t>World Wide Web (WWW)</a:t>
            </a:r>
          </a:p>
          <a:p>
            <a:r>
              <a:rPr lang="tr-TR" sz="2400" dirty="0"/>
              <a:t>Bilgiye erişimin hızlanması ve küreselleşmesi</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
        <p:nvSpPr>
          <p:cNvPr id="5" name="Başlık 4">
            <a:extLst>
              <a:ext uri="{FF2B5EF4-FFF2-40B4-BE49-F238E27FC236}">
                <a16:creationId xmlns:a16="http://schemas.microsoft.com/office/drawing/2014/main" id="{63EB722E-FDAC-9D01-86D3-3CF10D64614C}"/>
              </a:ext>
            </a:extLst>
          </p:cNvPr>
          <p:cNvSpPr>
            <a:spLocks noGrp="1"/>
          </p:cNvSpPr>
          <p:nvPr>
            <p:ph type="title"/>
          </p:nvPr>
        </p:nvSpPr>
        <p:spPr>
          <a:xfrm>
            <a:off x="4684338" y="350536"/>
            <a:ext cx="9601200" cy="1485900"/>
          </a:xfrm>
        </p:spPr>
        <p:txBody>
          <a:bodyPr>
            <a:normAutofit/>
          </a:bodyPr>
          <a:lstStyle/>
          <a:p>
            <a:r>
              <a:rPr lang="tr-TR" sz="3600" b="1"/>
              <a:t>Tim </a:t>
            </a:r>
            <a:r>
              <a:rPr lang="tr-TR" sz="3600" b="1" err="1"/>
              <a:t>Berners</a:t>
            </a:r>
            <a:r>
              <a:rPr lang="tr-TR" sz="3600" b="1"/>
              <a:t>-Lee (1955-)</a:t>
            </a:r>
            <a:endParaRPr lang="tr-TR" sz="3600"/>
          </a:p>
        </p:txBody>
      </p:sp>
    </p:spTree>
    <p:extLst>
      <p:ext uri="{BB962C8B-B14F-4D97-AF65-F5344CB8AC3E}">
        <p14:creationId xmlns:p14="http://schemas.microsoft.com/office/powerpoint/2010/main" val="3963240388"/>
      </p:ext>
    </p:extLst>
  </p:cSld>
  <p:clrMapOvr>
    <a:overrideClrMapping bg1="dk1" tx1="lt1" bg2="dk2" tx2="lt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3495" name="Rectangle 63494">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490" name="Picture 2" descr="Elon Musk - Vikipedi">
            <a:extLst>
              <a:ext uri="{FF2B5EF4-FFF2-40B4-BE49-F238E27FC236}">
                <a16:creationId xmlns:a16="http://schemas.microsoft.com/office/drawing/2014/main" id="{E4073FFC-14A0-435A-1CDD-6B306C7226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411" r="8401"/>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63497" name="Rectangle 63496">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080084" y="2286000"/>
            <a:ext cx="6176776" cy="3581400"/>
          </a:xfrm>
        </p:spPr>
        <p:txBody>
          <a:bodyPr>
            <a:normAutofit/>
          </a:bodyPr>
          <a:lstStyle/>
          <a:p>
            <a:r>
              <a:rPr lang="tr-TR" sz="2400"/>
              <a:t>Elektrikli araçlar </a:t>
            </a:r>
            <a:endParaRPr lang="tr-TR" sz="2400" b="1"/>
          </a:p>
          <a:p>
            <a:r>
              <a:rPr lang="tr-TR" sz="2400" b="1"/>
              <a:t>Uzay Keşfi</a:t>
            </a:r>
          </a:p>
          <a:p>
            <a:r>
              <a:rPr lang="tr-TR" sz="2400"/>
              <a:t>Mars'a insan göndermeyi hedefleyen projeler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
        <p:nvSpPr>
          <p:cNvPr id="5" name="Başlık 4">
            <a:extLst>
              <a:ext uri="{FF2B5EF4-FFF2-40B4-BE49-F238E27FC236}">
                <a16:creationId xmlns:a16="http://schemas.microsoft.com/office/drawing/2014/main" id="{E701AF15-9F25-3191-9086-0109AFE3BB2B}"/>
              </a:ext>
            </a:extLst>
          </p:cNvPr>
          <p:cNvSpPr>
            <a:spLocks noGrp="1"/>
          </p:cNvSpPr>
          <p:nvPr>
            <p:ph type="title"/>
          </p:nvPr>
        </p:nvSpPr>
        <p:spPr>
          <a:xfrm>
            <a:off x="4875088" y="400050"/>
            <a:ext cx="9601200" cy="1485900"/>
          </a:xfrm>
        </p:spPr>
        <p:txBody>
          <a:bodyPr/>
          <a:lstStyle/>
          <a:p>
            <a:r>
              <a:rPr lang="tr-TR" b="1"/>
              <a:t>Elon </a:t>
            </a:r>
            <a:r>
              <a:rPr lang="tr-TR" b="1" err="1"/>
              <a:t>Musk</a:t>
            </a:r>
            <a:r>
              <a:rPr lang="tr-TR" b="1"/>
              <a:t> (1971-)</a:t>
            </a:r>
            <a:endParaRPr lang="tr-TR"/>
          </a:p>
        </p:txBody>
      </p:sp>
    </p:spTree>
    <p:extLst>
      <p:ext uri="{BB962C8B-B14F-4D97-AF65-F5344CB8AC3E}">
        <p14:creationId xmlns:p14="http://schemas.microsoft.com/office/powerpoint/2010/main" val="688863294"/>
      </p:ext>
    </p:extLst>
  </p:cSld>
  <p:clrMapOvr>
    <a:overrideClrMapping bg1="dk1" tx1="lt1" bg2="dk2" tx2="lt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E807223-DF88-4D6D-970E-08919E5E0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useBgFill="1">
        <p:nvSpPr>
          <p:cNvPr id="13" name="Rectangle 12">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16185EC-C7CF-25D4-407C-D2C83B113793}"/>
              </a:ext>
            </a:extLst>
          </p:cNvPr>
          <p:cNvSpPr>
            <a:spLocks noGrp="1"/>
          </p:cNvSpPr>
          <p:nvPr>
            <p:ph type="title"/>
          </p:nvPr>
        </p:nvSpPr>
        <p:spPr>
          <a:xfrm>
            <a:off x="4861931" y="492982"/>
            <a:ext cx="6613082" cy="1485900"/>
          </a:xfrm>
        </p:spPr>
        <p:txBody>
          <a:bodyPr vert="horz" lIns="91440" tIns="45720" rIns="91440" bIns="45720" rtlCol="0" anchor="t">
            <a:normAutofit/>
          </a:bodyPr>
          <a:lstStyle/>
          <a:p>
            <a:r>
              <a:rPr lang="tr-TR" sz="3600" b="1"/>
              <a:t>Mobil Uygulama Geliştirme Gerekliliği</a:t>
            </a:r>
          </a:p>
        </p:txBody>
      </p:sp>
      <p:pic>
        <p:nvPicPr>
          <p:cNvPr id="6" name="İçerik Yer Tutucusu 5" descr="Cep telefonunda e-posta mesajı">
            <a:extLst>
              <a:ext uri="{FF2B5EF4-FFF2-40B4-BE49-F238E27FC236}">
                <a16:creationId xmlns:a16="http://schemas.microsoft.com/office/drawing/2014/main" id="{0D43441C-BE2A-4B07-84DE-93915240D7B1}"/>
              </a:ext>
            </a:extLst>
          </p:cNvPr>
          <p:cNvPicPr>
            <a:picLocks noGrp="1" noChangeAspect="1"/>
          </p:cNvPicPr>
          <p:nvPr>
            <p:ph sz="half" idx="1"/>
          </p:nvPr>
        </p:nvPicPr>
        <p:blipFill>
          <a:blip r:embed="rId3"/>
          <a:srcRect l="27335" r="30096" b="-1"/>
          <a:stretch>
            <a:fillRect/>
          </a:stretch>
        </p:blipFill>
        <p:spPr>
          <a:xfrm>
            <a:off x="-1" y="10"/>
            <a:ext cx="4373546" cy="6857990"/>
          </a:xfrm>
          <a:prstGeom prst="rect">
            <a:avLst/>
          </a:prstGeom>
        </p:spPr>
      </p:pic>
      <p:sp>
        <p:nvSpPr>
          <p:cNvPr id="15" name="Rectangle 14">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CA8DCDE0-9DE0-C86D-C137-B5A465A58FD9}"/>
              </a:ext>
            </a:extLst>
          </p:cNvPr>
          <p:cNvSpPr>
            <a:spLocks noGrp="1"/>
          </p:cNvSpPr>
          <p:nvPr>
            <p:ph type="ftr" sz="quarter" idx="11"/>
          </p:nvPr>
        </p:nvSpPr>
        <p:spPr>
          <a:xfrm>
            <a:off x="5100824" y="6453386"/>
            <a:ext cx="4073570"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sp>
        <p:nvSpPr>
          <p:cNvPr id="7" name="Rectangle 2">
            <a:extLst>
              <a:ext uri="{FF2B5EF4-FFF2-40B4-BE49-F238E27FC236}">
                <a16:creationId xmlns:a16="http://schemas.microsoft.com/office/drawing/2014/main" id="{C81F93C1-3AD0-9519-5EF0-746EAB5205C6}"/>
              </a:ext>
            </a:extLst>
          </p:cNvPr>
          <p:cNvSpPr>
            <a:spLocks noGrp="1" noChangeArrowheads="1"/>
          </p:cNvSpPr>
          <p:nvPr>
            <p:ph sz="half" idx="2"/>
          </p:nvPr>
        </p:nvSpPr>
        <p:spPr bwMode="auto">
          <a:xfrm>
            <a:off x="5023762" y="2886712"/>
            <a:ext cx="6746620" cy="168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kumimoji="0" lang="tr-TR" altLang="tr-TR" sz="2400" b="1" i="0" u="none" strike="noStrike" cap="none" normalizeH="0" baseline="0">
                <a:ln>
                  <a:noFill/>
                </a:ln>
                <a:solidFill>
                  <a:schemeClr val="tx1"/>
                </a:solidFill>
                <a:effectLst/>
                <a:latin typeface="+mj-lt"/>
              </a:rPr>
              <a:t>Akıllı telefonların yaygınlaşması</a:t>
            </a:r>
            <a:endParaRPr kumimoji="0" lang="tr-TR" altLang="tr-TR" sz="2400" b="0" i="0" u="none" strike="noStrike" cap="none" normalizeH="0" baseline="0">
              <a:ln>
                <a:noFill/>
              </a:ln>
              <a:solidFill>
                <a:schemeClr val="tx1"/>
              </a:solidFill>
              <a:effectLst/>
              <a:latin typeface="+mj-lt"/>
            </a:endParaRPr>
          </a:p>
          <a:p>
            <a:pPr eaLnBrk="0" fontAlgn="base" hangingPunct="0">
              <a:lnSpc>
                <a:spcPct val="150000"/>
              </a:lnSpc>
              <a:spcBef>
                <a:spcPct val="0"/>
              </a:spcBef>
              <a:spcAft>
                <a:spcPct val="0"/>
              </a:spcAft>
            </a:pPr>
            <a:r>
              <a:rPr kumimoji="0" lang="tr-TR" altLang="tr-TR" sz="2400" b="1" i="0" u="none" strike="noStrike" cap="none" normalizeH="0" baseline="0">
                <a:ln>
                  <a:noFill/>
                </a:ln>
                <a:solidFill>
                  <a:schemeClr val="tx1"/>
                </a:solidFill>
                <a:effectLst/>
                <a:latin typeface="+mj-lt"/>
              </a:rPr>
              <a:t>Mobil uygulama ihtiyacının artması</a:t>
            </a:r>
            <a:endParaRPr kumimoji="0" lang="tr-TR" altLang="tr-TR" sz="2400" b="0" i="0" u="none" strike="noStrike" cap="none" normalizeH="0" baseline="0">
              <a:ln>
                <a:noFill/>
              </a:ln>
              <a:solidFill>
                <a:schemeClr val="tx1"/>
              </a:solidFill>
              <a:effectLst/>
              <a:latin typeface="+mj-lt"/>
            </a:endParaRPr>
          </a:p>
          <a:p>
            <a:pPr eaLnBrk="0" fontAlgn="base" hangingPunct="0">
              <a:lnSpc>
                <a:spcPct val="150000"/>
              </a:lnSpc>
              <a:spcBef>
                <a:spcPct val="0"/>
              </a:spcBef>
              <a:spcAft>
                <a:spcPct val="0"/>
              </a:spcAft>
            </a:pPr>
            <a:r>
              <a:rPr kumimoji="0" lang="tr-TR" altLang="tr-TR" sz="2400" b="1" i="0" u="none" strike="noStrike" cap="none" normalizeH="0" baseline="0">
                <a:ln>
                  <a:noFill/>
                </a:ln>
                <a:solidFill>
                  <a:schemeClr val="tx1"/>
                </a:solidFill>
                <a:effectLst/>
                <a:latin typeface="+mj-lt"/>
              </a:rPr>
              <a:t>İletişim, eğlence, alışveriş, bankacılık ve sağlık</a:t>
            </a:r>
            <a:endParaRPr kumimoji="0" lang="tr-TR" altLang="tr-TR" sz="2400" b="0" i="0" u="none" strike="noStrike" cap="none" normalizeH="0" baseline="0">
              <a:ln>
                <a:noFill/>
              </a:ln>
              <a:solidFill>
                <a:schemeClr val="tx1"/>
              </a:solidFill>
              <a:effectLst/>
              <a:latin typeface="+mj-lt"/>
            </a:endParaRPr>
          </a:p>
        </p:txBody>
      </p:sp>
    </p:spTree>
    <p:extLst>
      <p:ext uri="{BB962C8B-B14F-4D97-AF65-F5344CB8AC3E}">
        <p14:creationId xmlns:p14="http://schemas.microsoft.com/office/powerpoint/2010/main" val="3989619362"/>
      </p:ext>
    </p:extLst>
  </p:cSld>
  <p:clrMapOvr>
    <a:overrideClrMapping bg1="dk1" tx1="lt1" bg2="dk2" tx2="lt2" accent1="accent1" accent2="accent2" accent3="accent3" accent4="accent4" accent5="accent5" accent6="accent6" hlink="hlink" folHlink="folHlink"/>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0E807223-DF88-4D6D-970E-08919E5E0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6" name="İçerik Yer Tutucusu 5" descr="Akıllı şehir ve kablosuz iletişim ağı">
            <a:extLst>
              <a:ext uri="{FF2B5EF4-FFF2-40B4-BE49-F238E27FC236}">
                <a16:creationId xmlns:a16="http://schemas.microsoft.com/office/drawing/2014/main" id="{FD8F07CA-239B-4E64-8496-C7242EF116A7}"/>
              </a:ext>
            </a:extLst>
          </p:cNvPr>
          <p:cNvPicPr>
            <a:picLocks noChangeAspect="1"/>
          </p:cNvPicPr>
          <p:nvPr/>
        </p:nvPicPr>
        <p:blipFill>
          <a:blip r:embed="rId3"/>
          <a:srcRect t="15730"/>
          <a:stretch>
            <a:fillRect/>
          </a:stretch>
        </p:blipFill>
        <p:spPr>
          <a:xfrm>
            <a:off x="20" y="-1"/>
            <a:ext cx="12191980" cy="6858000"/>
          </a:xfrm>
          <a:prstGeom prst="rect">
            <a:avLst/>
          </a:prstGeom>
        </p:spPr>
      </p:pic>
      <p:sp>
        <p:nvSpPr>
          <p:cNvPr id="38" name="Rectangle 37">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E60BE1D2-CE4A-CCE5-D9F8-115DA983C21B}"/>
              </a:ext>
            </a:extLst>
          </p:cNvPr>
          <p:cNvSpPr>
            <a:spLocks noGrp="1"/>
          </p:cNvSpPr>
          <p:nvPr>
            <p:ph type="title"/>
          </p:nvPr>
        </p:nvSpPr>
        <p:spPr>
          <a:xfrm>
            <a:off x="1796507" y="2860373"/>
            <a:ext cx="4891887" cy="1025935"/>
          </a:xfrm>
        </p:spPr>
        <p:txBody>
          <a:bodyPr vert="horz" lIns="91440" tIns="45720" rIns="91440" bIns="45720" rtlCol="0" anchor="ctr">
            <a:noAutofit/>
          </a:bodyPr>
          <a:lstStyle/>
          <a:p>
            <a:r>
              <a:rPr lang="en-US" sz="3600"/>
              <a:t>Bilişim Teknolojilerinin Kullanım Alanları</a:t>
            </a:r>
          </a:p>
        </p:txBody>
      </p:sp>
      <p:sp>
        <p:nvSpPr>
          <p:cNvPr id="5" name="Alt Bilgi Yer Tutucusu 4">
            <a:extLst>
              <a:ext uri="{FF2B5EF4-FFF2-40B4-BE49-F238E27FC236}">
                <a16:creationId xmlns:a16="http://schemas.microsoft.com/office/drawing/2014/main" id="{9C8A64A5-1E19-A903-8945-128580BA674A}"/>
              </a:ext>
            </a:extLst>
          </p:cNvPr>
          <p:cNvSpPr>
            <a:spLocks noGrp="1"/>
          </p:cNvSpPr>
          <p:nvPr>
            <p:ph type="ftr" sz="quarter" idx="11"/>
          </p:nvPr>
        </p:nvSpPr>
        <p:spPr>
          <a:xfrm>
            <a:off x="964626" y="6453386"/>
            <a:ext cx="6176775" cy="404614"/>
          </a:xfrm>
        </p:spPr>
        <p:txBody>
          <a:bodyPr vert="horz" lIns="91440" tIns="45720" rIns="91440" bIns="45720" rtlCol="0" anchor="ctr">
            <a:normAutofit/>
          </a:bodyPr>
          <a:lstStyle/>
          <a:p>
            <a:pPr>
              <a:spcAft>
                <a:spcPts val="600"/>
              </a:spcAft>
            </a:pPr>
            <a:r>
              <a:rPr lang="en-US" kern="1200" baseline="0">
                <a:solidFill>
                  <a:srgbClr val="FFFFFF"/>
                </a:solidFill>
                <a:latin typeface="+mn-lt"/>
                <a:ea typeface="+mn-ea"/>
                <a:cs typeface="+mn-cs"/>
              </a:rPr>
              <a:t>Kaynak: onuraltuntas.net </a:t>
            </a:r>
          </a:p>
        </p:txBody>
      </p:sp>
    </p:spTree>
    <p:extLst>
      <p:ext uri="{BB962C8B-B14F-4D97-AF65-F5344CB8AC3E}">
        <p14:creationId xmlns:p14="http://schemas.microsoft.com/office/powerpoint/2010/main" val="3836913193"/>
      </p:ext>
    </p:extLst>
  </p:cSld>
  <p:clrMapOvr>
    <a:overrideClrMapping bg1="dk1" tx1="lt1" bg2="dk2" tx2="lt2" accent1="accent1" accent2="accent2" accent3="accent3" accent4="accent4" accent5="accent5" accent6="accent6" hlink="hlink" folHlink="folHlink"/>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7AAD2E-F16F-DBA9-CC0A-62C497DC323F}"/>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7EC9F81-3E07-D675-B5EA-753C3F371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Dersdeki kişiler">
            <a:extLst>
              <a:ext uri="{FF2B5EF4-FFF2-40B4-BE49-F238E27FC236}">
                <a16:creationId xmlns:a16="http://schemas.microsoft.com/office/drawing/2014/main" id="{D2D49A9D-EA9C-9E24-031D-AFA23549AB0F}"/>
              </a:ext>
            </a:extLst>
          </p:cNvPr>
          <p:cNvPicPr>
            <a:picLocks noChangeAspect="1"/>
          </p:cNvPicPr>
          <p:nvPr/>
        </p:nvPicPr>
        <p:blipFill>
          <a:blip r:embed="rId2">
            <a:alphaModFix amt="35000"/>
          </a:blip>
          <a:srcRect t="13781" b="1950"/>
          <a:stretch/>
        </p:blipFill>
        <p:spPr>
          <a:xfrm>
            <a:off x="-1" y="10"/>
            <a:ext cx="12192001" cy="6857990"/>
          </a:xfrm>
          <a:prstGeom prst="rect">
            <a:avLst/>
          </a:prstGeom>
        </p:spPr>
      </p:pic>
      <p:sp>
        <p:nvSpPr>
          <p:cNvPr id="3" name="İçerik Yer Tutucusu 2">
            <a:extLst>
              <a:ext uri="{FF2B5EF4-FFF2-40B4-BE49-F238E27FC236}">
                <a16:creationId xmlns:a16="http://schemas.microsoft.com/office/drawing/2014/main" id="{4B271B46-82D4-F39D-8D84-C6842BD5D781}"/>
              </a:ext>
            </a:extLst>
          </p:cNvPr>
          <p:cNvSpPr>
            <a:spLocks noGrp="1"/>
          </p:cNvSpPr>
          <p:nvPr>
            <p:ph idx="1"/>
          </p:nvPr>
        </p:nvSpPr>
        <p:spPr>
          <a:xfrm>
            <a:off x="1157956" y="1747615"/>
            <a:ext cx="9447375" cy="3581400"/>
          </a:xfrm>
        </p:spPr>
        <p:txBody>
          <a:bodyPr>
            <a:normAutofit/>
          </a:bodyPr>
          <a:lstStyle/>
          <a:p>
            <a:r>
              <a:rPr lang="tr-TR" sz="2800" b="1" dirty="0"/>
              <a:t>Eğitim</a:t>
            </a:r>
          </a:p>
          <a:p>
            <a:endParaRPr lang="tr-TR" sz="2800" b="1" dirty="0"/>
          </a:p>
          <a:p>
            <a:r>
              <a:rPr lang="tr-TR" sz="2800" b="1" dirty="0"/>
              <a:t>Soru: Eğitimde bilişim teknolojilerinden nasıl faydalanılabilir?</a:t>
            </a:r>
          </a:p>
          <a:p>
            <a:endParaRPr lang="tr-TR" sz="2800" b="1" dirty="0"/>
          </a:p>
        </p:txBody>
      </p:sp>
      <p:sp>
        <p:nvSpPr>
          <p:cNvPr id="6" name="Alt Bilgi Yer Tutucusu 5">
            <a:extLst>
              <a:ext uri="{FF2B5EF4-FFF2-40B4-BE49-F238E27FC236}">
                <a16:creationId xmlns:a16="http://schemas.microsoft.com/office/drawing/2014/main" id="{949F18BA-2762-F263-FC17-C012656B4AE6}"/>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1628231997"/>
      </p:ext>
    </p:extLst>
  </p:cSld>
  <p:clrMapOvr>
    <a:overrideClrMapping bg1="dk1" tx1="lt1" bg2="dk2" tx2="lt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735" name="Rectangle 73734">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730" name="Picture 2" descr="2021 Yılında Gelişen Sağlık Teknolojileri - Sağlık Teknoloji Haberleri">
            <a:extLst>
              <a:ext uri="{FF2B5EF4-FFF2-40B4-BE49-F238E27FC236}">
                <a16:creationId xmlns:a16="http://schemas.microsoft.com/office/drawing/2014/main" id="{05163771-6AA1-DDCC-DDBC-67B59E10DCB8}"/>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l="747" r="9474" b="-1"/>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8532976" cy="3581400"/>
          </a:xfrm>
        </p:spPr>
        <p:txBody>
          <a:bodyPr>
            <a:normAutofit/>
          </a:bodyPr>
          <a:lstStyle/>
          <a:p>
            <a:r>
              <a:rPr lang="tr-TR" sz="2800" b="1" dirty="0"/>
              <a:t>Sağlık</a:t>
            </a:r>
          </a:p>
          <a:p>
            <a:endParaRPr lang="tr-TR" sz="2800" b="1" dirty="0"/>
          </a:p>
          <a:p>
            <a:r>
              <a:rPr lang="tr-TR" sz="2800" b="1" dirty="0"/>
              <a:t>Soru: Sağlıkta bilişim teknolojilerinden nasıl faydalanılabilir?</a:t>
            </a:r>
          </a:p>
          <a:p>
            <a:endParaRPr lang="tr-TR"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2454804690"/>
      </p:ext>
    </p:extLst>
  </p:cSld>
  <p:clrMapOvr>
    <a:overrideClrMapping bg1="dk1" tx1="lt1" bg2="dk2" tx2="lt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783" name="Rectangle 75782">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778" name="Picture 2" descr="Çin'de Otonom Araçlar Yola Çıkıyor! - ÇözümPark">
            <a:extLst>
              <a:ext uri="{FF2B5EF4-FFF2-40B4-BE49-F238E27FC236}">
                <a16:creationId xmlns:a16="http://schemas.microsoft.com/office/drawing/2014/main" id="{2B721FDE-7D97-F672-61E1-38656B8C033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İş Dünyası</a:t>
            </a:r>
          </a:p>
          <a:p>
            <a:endParaRPr lang="tr-TR" sz="2800" b="1" dirty="0"/>
          </a:p>
          <a:p>
            <a:r>
              <a:rPr lang="tr-TR" sz="2800" b="1" dirty="0"/>
              <a:t>Soru: İş dünyasında bilişim teknolojilerinden nasıl faydalanılabilir?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1388943653"/>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831" name="Rectangle 77830">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826" name="Picture 2" descr="Şubesiz dijital banka dönemi: BDDK yönetmeliği Resmi Gazete'de">
            <a:extLst>
              <a:ext uri="{FF2B5EF4-FFF2-40B4-BE49-F238E27FC236}">
                <a16:creationId xmlns:a16="http://schemas.microsoft.com/office/drawing/2014/main" id="{F6D582DA-3BEF-E92D-DAAB-88B1F2B8A0A2}"/>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Finans</a:t>
            </a:r>
          </a:p>
          <a:p>
            <a:endParaRPr lang="tr-TR" sz="2800" b="1" dirty="0"/>
          </a:p>
          <a:p>
            <a:r>
              <a:rPr lang="tr-TR" sz="2800" b="1" dirty="0"/>
              <a:t>Soru: Finans dünyasında bilişim teknolojilerinden nasıl faydalanılabilir?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3834418163"/>
      </p:ext>
    </p:extLst>
  </p:cSld>
  <p:clrMapOvr>
    <a:overrideClrMapping bg1="dk1" tx1="lt1" bg2="dk2" tx2="lt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879" name="Rectangle 79878">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874" name="Picture 2" descr="E-ticaret Nedir? E-ticaret Nasıl Yapılır? - Bulutistan Blog">
            <a:extLst>
              <a:ext uri="{FF2B5EF4-FFF2-40B4-BE49-F238E27FC236}">
                <a16:creationId xmlns:a16="http://schemas.microsoft.com/office/drawing/2014/main" id="{CDB5CA89-80E9-BC1D-B0B1-9C1E69C78792}"/>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l="4690" r="6421"/>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E-Ticaret</a:t>
            </a:r>
          </a:p>
          <a:p>
            <a:endParaRPr lang="tr-TR" sz="2800" b="1" dirty="0"/>
          </a:p>
          <a:p>
            <a:r>
              <a:rPr lang="tr-TR" sz="2800" b="1" dirty="0"/>
              <a:t>Soru: E-ticarette bilişim teknolojilerinden nasıl faydalanılabilir?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338954220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953BD7-79BF-4D52-8639-7113FD1C8360}"/>
            </a:ext>
          </a:extLst>
        </p:cNvPr>
        <p:cNvGrpSpPr/>
        <p:nvPr/>
      </p:nvGrpSpPr>
      <p:grpSpPr>
        <a:xfrm>
          <a:off x="0" y="0"/>
          <a:ext cx="0" cy="0"/>
          <a:chOff x="0" y="0"/>
          <a:chExt cx="0" cy="0"/>
        </a:xfrm>
      </p:grpSpPr>
      <p:sp useBgFill="1">
        <p:nvSpPr>
          <p:cNvPr id="31" name="Rectangle 28">
            <a:extLst>
              <a:ext uri="{FF2B5EF4-FFF2-40B4-BE49-F238E27FC236}">
                <a16:creationId xmlns:a16="http://schemas.microsoft.com/office/drawing/2014/main" id="{F503327B-3480-341C-B354-DEC2DD5CE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lt Bilgi Yer Tutucusu 8">
            <a:extLst>
              <a:ext uri="{FF2B5EF4-FFF2-40B4-BE49-F238E27FC236}">
                <a16:creationId xmlns:a16="http://schemas.microsoft.com/office/drawing/2014/main" id="{5225C168-6069-8477-8E97-F22F152E5935}"/>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t>Kaynak: onuraltuntas.net </a:t>
            </a:r>
          </a:p>
        </p:txBody>
      </p:sp>
      <p:pic>
        <p:nvPicPr>
          <p:cNvPr id="6" name="Resim 5">
            <a:extLst>
              <a:ext uri="{FF2B5EF4-FFF2-40B4-BE49-F238E27FC236}">
                <a16:creationId xmlns:a16="http://schemas.microsoft.com/office/drawing/2014/main" id="{8ADB0842-D309-650C-3461-5F22348AC462}"/>
              </a:ext>
            </a:extLst>
          </p:cNvPr>
          <p:cNvPicPr>
            <a:picLocks noChangeAspect="1"/>
          </p:cNvPicPr>
          <p:nvPr/>
        </p:nvPicPr>
        <p:blipFill>
          <a:blip r:embed="rId2"/>
          <a:stretch>
            <a:fillRect/>
          </a:stretch>
        </p:blipFill>
        <p:spPr>
          <a:xfrm>
            <a:off x="1659636" y="555445"/>
            <a:ext cx="8872728" cy="5617409"/>
          </a:xfrm>
          <a:prstGeom prst="rect">
            <a:avLst/>
          </a:prstGeom>
        </p:spPr>
      </p:pic>
    </p:spTree>
    <p:extLst>
      <p:ext uri="{BB962C8B-B14F-4D97-AF65-F5344CB8AC3E}">
        <p14:creationId xmlns:p14="http://schemas.microsoft.com/office/powerpoint/2010/main" val="1885627307"/>
      </p:ext>
    </p:extLst>
  </p:cSld>
  <p:clrMapOvr>
    <a:overrideClrMapping bg1="dk1" tx1="lt1" bg2="dk2" tx2="lt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27" name="Rectangle 81926">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22" name="Picture 2" descr="Kış geliyor, dijital eğlence stoklarınız hazır mı? - Digital Age">
            <a:extLst>
              <a:ext uri="{FF2B5EF4-FFF2-40B4-BE49-F238E27FC236}">
                <a16:creationId xmlns:a16="http://schemas.microsoft.com/office/drawing/2014/main" id="{3D8D9F64-6EDF-162F-BFA8-35A8103761EB}"/>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8743" b="6988"/>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Eğlence</a:t>
            </a:r>
          </a:p>
          <a:p>
            <a:endParaRPr lang="tr-TR" sz="2800" b="1" dirty="0"/>
          </a:p>
          <a:p>
            <a:r>
              <a:rPr lang="tr-TR" sz="2800" b="1" dirty="0"/>
              <a:t>Soru: Eğlence dünyasında bilişim teknolojilerinden nasıl faydalanılabilir?</a:t>
            </a:r>
          </a:p>
          <a:p>
            <a:endParaRPr lang="tr-TR"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4250243006"/>
      </p:ext>
    </p:extLst>
  </p:cSld>
  <p:clrMapOvr>
    <a:overrideClrMapping bg1="dk1" tx1="lt1" bg2="dk2" tx2="lt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975" name="Rectangle 83974">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970" name="Picture 2" descr="Türkiye Cumhuriyeti Cumhurbaşkanlığı Dijital Dönüşüm Ofisi - 55 Milyon e- Devlet Kapısı'nda">
            <a:extLst>
              <a:ext uri="{FF2B5EF4-FFF2-40B4-BE49-F238E27FC236}">
                <a16:creationId xmlns:a16="http://schemas.microsoft.com/office/drawing/2014/main" id="{C1405E16-5075-0677-8F8C-DDEBBC833CCF}"/>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790" b="7373"/>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Kamu Hizmetleri - E-Devlet - Akıllı Şehirler</a:t>
            </a:r>
          </a:p>
          <a:p>
            <a:endParaRPr lang="tr-TR" sz="2800" b="1" dirty="0"/>
          </a:p>
          <a:p>
            <a:r>
              <a:rPr lang="tr-TR" sz="2800" b="1" dirty="0"/>
              <a:t>Kamuda bilişim teknolojilerinden nasıl faydalanılabilir?</a:t>
            </a:r>
          </a:p>
          <a:p>
            <a:endParaRPr lang="tr-TR" b="1" dirty="0"/>
          </a:p>
          <a:p>
            <a:endParaRPr lang="tr-TR" b="1" dirty="0"/>
          </a:p>
          <a:p>
            <a:endParaRPr lang="tr-TR"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2244645696"/>
      </p:ext>
    </p:extLst>
  </p:cSld>
  <p:clrMapOvr>
    <a:overrideClrMapping bg1="dk1" tx1="lt1" bg2="dk2" tx2="lt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023" name="Rectangle 86022">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018" name="Picture 2" descr="Akıllı Tarım Nedir? | Hektaş">
            <a:extLst>
              <a:ext uri="{FF2B5EF4-FFF2-40B4-BE49-F238E27FC236}">
                <a16:creationId xmlns:a16="http://schemas.microsoft.com/office/drawing/2014/main" id="{FBC0C717-A713-8351-C178-6DC970ABCC4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371600" y="2286000"/>
            <a:ext cx="9601200" cy="3581400"/>
          </a:xfrm>
        </p:spPr>
        <p:txBody>
          <a:bodyPr>
            <a:normAutofit/>
          </a:bodyPr>
          <a:lstStyle/>
          <a:p>
            <a:r>
              <a:rPr lang="tr-TR" sz="2800" b="1" dirty="0"/>
              <a:t>Tarım</a:t>
            </a:r>
          </a:p>
          <a:p>
            <a:endParaRPr lang="tr-TR" sz="2800" b="1" dirty="0"/>
          </a:p>
          <a:p>
            <a:r>
              <a:rPr lang="tr-TR" sz="2800" b="1" dirty="0"/>
              <a:t>Tarımda bilişim teknolojilerinden nasıl faydalanılabilir?</a:t>
            </a:r>
          </a:p>
          <a:p>
            <a:endParaRPr lang="tr-TR" b="1"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1530520259"/>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8066" name="Picture 2" descr="Elektronik güvenlik sistemleri Kullanmanın 7 Yararı Nedir?">
            <a:extLst>
              <a:ext uri="{FF2B5EF4-FFF2-40B4-BE49-F238E27FC236}">
                <a16:creationId xmlns:a16="http://schemas.microsoft.com/office/drawing/2014/main" id="{7ED9BF43-AD4E-28C3-5F9C-D405464694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610" r="28835"/>
          <a:stretch>
            <a:fillRect/>
          </a:stretch>
        </p:blipFill>
        <p:spPr bwMode="auto">
          <a:xfrm>
            <a:off x="20" y="-1"/>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88083" name="Rectangle 88082">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85" name="Freeform: Shape 88084">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860024" y="2508546"/>
            <a:ext cx="4891887" cy="2068284"/>
          </a:xfrm>
        </p:spPr>
        <p:txBody>
          <a:bodyPr>
            <a:normAutofit/>
          </a:bodyPr>
          <a:lstStyle/>
          <a:p>
            <a:pPr marL="0" indent="0">
              <a:buNone/>
            </a:pPr>
            <a:r>
              <a:rPr lang="tr-TR" sz="2800" b="1" dirty="0"/>
              <a:t>Siber Güvenlik</a:t>
            </a:r>
            <a:endParaRPr lang="tr-TR" sz="2800" dirty="0"/>
          </a:p>
          <a:p>
            <a:r>
              <a:rPr lang="tr-TR" sz="2800" b="1" dirty="0"/>
              <a:t>Veri Koruma</a:t>
            </a:r>
            <a:endParaRPr lang="tr-TR" sz="2800" dirty="0"/>
          </a:p>
          <a:p>
            <a:r>
              <a:rPr lang="tr-TR" sz="2800" b="1" dirty="0"/>
              <a:t>Tehdit Algılama ve Önleme</a:t>
            </a:r>
            <a:endParaRPr lang="tr-TR"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964626" y="6453386"/>
            <a:ext cx="6176775" cy="404614"/>
          </a:xfrm>
        </p:spPr>
        <p:txBody>
          <a:bodyPr>
            <a:normAutofit/>
          </a:bodyPr>
          <a:lstStyle/>
          <a:p>
            <a:pPr>
              <a:spcAft>
                <a:spcPts val="600"/>
              </a:spcAft>
            </a:pPr>
            <a:r>
              <a:rPr lang="en-US">
                <a:solidFill>
                  <a:srgbClr val="FFFFFF"/>
                </a:solidFill>
              </a:rPr>
              <a:t>Kaynak: onuraltuntas.net </a:t>
            </a:r>
          </a:p>
        </p:txBody>
      </p:sp>
    </p:spTree>
    <p:extLst>
      <p:ext uri="{BB962C8B-B14F-4D97-AF65-F5344CB8AC3E}">
        <p14:creationId xmlns:p14="http://schemas.microsoft.com/office/powerpoint/2010/main" val="697750145"/>
      </p:ext>
    </p:extLst>
  </p:cSld>
  <p:clrMapOvr>
    <a:overrideClrMapping bg1="dk1" tx1="lt1" bg2="dk2" tx2="lt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E807223-DF88-4D6D-970E-08919E5E0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6" name="İçerik Yer Tutucusu 5" descr="Phoroptor">
            <a:extLst>
              <a:ext uri="{FF2B5EF4-FFF2-40B4-BE49-F238E27FC236}">
                <a16:creationId xmlns:a16="http://schemas.microsoft.com/office/drawing/2014/main" id="{35770420-BFC2-4B5D-980F-91F492A093B3}"/>
              </a:ext>
            </a:extLst>
          </p:cNvPr>
          <p:cNvPicPr>
            <a:picLocks noGrp="1" noChangeAspect="1"/>
          </p:cNvPicPr>
          <p:nvPr>
            <p:ph sz="half" idx="1"/>
          </p:nvPr>
        </p:nvPicPr>
        <p:blipFill>
          <a:blip r:embed="rId3"/>
          <a:srcRect t="15730"/>
          <a:stretch>
            <a:fillRect/>
          </a:stretch>
        </p:blipFill>
        <p:spPr>
          <a:xfrm>
            <a:off x="0" y="0"/>
            <a:ext cx="12191980" cy="6858000"/>
          </a:xfrm>
          <a:prstGeom prst="rect">
            <a:avLst/>
          </a:prstGeom>
        </p:spPr>
      </p:pic>
      <p:sp>
        <p:nvSpPr>
          <p:cNvPr id="13" name="Rectangle 12">
            <a:extLst>
              <a:ext uri="{FF2B5EF4-FFF2-40B4-BE49-F238E27FC236}">
                <a16:creationId xmlns:a16="http://schemas.microsoft.com/office/drawing/2014/main" id="{3CBA2BA5-DF4D-437C-9273-F945CF857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7948" y="1838152"/>
            <a:ext cx="5607908" cy="37244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7754EA86-2D7A-4D51-B5F6-DA6349D5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1087261" y="1405049"/>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chemeClr val="tx1">
              <a:alpha val="70000"/>
            </a:schemeClr>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E5AE3019-E8E4-407A-3EF1-08FFFF063E01}"/>
              </a:ext>
            </a:extLst>
          </p:cNvPr>
          <p:cNvSpPr>
            <a:spLocks noGrp="1"/>
          </p:cNvSpPr>
          <p:nvPr>
            <p:ph type="title"/>
          </p:nvPr>
        </p:nvSpPr>
        <p:spPr>
          <a:xfrm>
            <a:off x="1557460" y="2860373"/>
            <a:ext cx="4891887" cy="1025935"/>
          </a:xfrm>
        </p:spPr>
        <p:txBody>
          <a:bodyPr vert="horz" lIns="91440" tIns="45720" rIns="91440" bIns="45720" rtlCol="0" anchor="ctr">
            <a:noAutofit/>
          </a:bodyPr>
          <a:lstStyle/>
          <a:p>
            <a:pPr marL="457200" indent="-457200">
              <a:buFont typeface="Arial" panose="020B0604020202020204" pitchFamily="34" charset="0"/>
              <a:buChar char="•"/>
            </a:pPr>
            <a:r>
              <a:rPr lang="en-US" sz="2800" dirty="0"/>
              <a:t>Akıllı Kamera </a:t>
            </a:r>
            <a:r>
              <a:rPr lang="en-US" sz="2800" dirty="0" err="1"/>
              <a:t>Sistemleri</a:t>
            </a:r>
            <a:r>
              <a:rPr lang="en-US" sz="2800" dirty="0"/>
              <a:t> </a:t>
            </a:r>
            <a:br>
              <a:rPr lang="en-US" sz="2800" dirty="0"/>
            </a:br>
            <a:br>
              <a:rPr lang="en-US" sz="2800" dirty="0"/>
            </a:br>
            <a:r>
              <a:rPr lang="en-US" sz="2800" dirty="0"/>
              <a:t>Bulut</a:t>
            </a:r>
            <a:r>
              <a:rPr lang="tr-TR" sz="2800" b="1" dirty="0"/>
              <a:t> Tabanlı Gözetim</a:t>
            </a:r>
            <a:endParaRPr lang="en-US" sz="2800" dirty="0"/>
          </a:p>
        </p:txBody>
      </p:sp>
      <p:sp>
        <p:nvSpPr>
          <p:cNvPr id="5" name="Alt Bilgi Yer Tutucusu 4">
            <a:extLst>
              <a:ext uri="{FF2B5EF4-FFF2-40B4-BE49-F238E27FC236}">
                <a16:creationId xmlns:a16="http://schemas.microsoft.com/office/drawing/2014/main" id="{FF51632B-231C-9C2B-58D5-A1415BA0F79E}"/>
              </a:ext>
            </a:extLst>
          </p:cNvPr>
          <p:cNvSpPr>
            <a:spLocks noGrp="1"/>
          </p:cNvSpPr>
          <p:nvPr>
            <p:ph type="ftr" sz="quarter" idx="11"/>
          </p:nvPr>
        </p:nvSpPr>
        <p:spPr>
          <a:xfrm>
            <a:off x="964626" y="6453386"/>
            <a:ext cx="6176775" cy="404614"/>
          </a:xfrm>
        </p:spPr>
        <p:txBody>
          <a:bodyPr vert="horz" lIns="91440" tIns="45720" rIns="91440" bIns="45720" rtlCol="0" anchor="ctr">
            <a:normAutofit/>
          </a:bodyPr>
          <a:lstStyle/>
          <a:p>
            <a:pPr>
              <a:spcAft>
                <a:spcPts val="600"/>
              </a:spcAft>
            </a:pPr>
            <a:r>
              <a:rPr lang="en-US" kern="1200" baseline="0">
                <a:solidFill>
                  <a:srgbClr val="FFFFFF"/>
                </a:solidFill>
                <a:latin typeface="+mn-lt"/>
                <a:ea typeface="+mn-ea"/>
                <a:cs typeface="+mn-cs"/>
              </a:rPr>
              <a:t>Kaynak: onuraltuntas.net </a:t>
            </a:r>
          </a:p>
        </p:txBody>
      </p:sp>
    </p:spTree>
    <p:extLst>
      <p:ext uri="{BB962C8B-B14F-4D97-AF65-F5344CB8AC3E}">
        <p14:creationId xmlns:p14="http://schemas.microsoft.com/office/powerpoint/2010/main" val="3026196422"/>
      </p:ext>
    </p:extLst>
  </p:cSld>
  <p:clrMapOvr>
    <a:overrideClrMapping bg1="dk1" tx1="lt1" bg2="dk2" tx2="lt2" accent1="accent1" accent2="accent2" accent3="accent3" accent4="accent4" accent5="accent5" accent6="accent6" hlink="hlink" folHlink="folHlink"/>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E807223-DF88-4D6D-970E-08919E5E0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useBgFill="1">
        <p:nvSpPr>
          <p:cNvPr id="20" name="Rectangle 19">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çerik Yer Tutucusu 5" descr="Mobil güvenlik akıllı telefonunun parmak izi taramasını yakın çekin">
            <a:extLst>
              <a:ext uri="{FF2B5EF4-FFF2-40B4-BE49-F238E27FC236}">
                <a16:creationId xmlns:a16="http://schemas.microsoft.com/office/drawing/2014/main" id="{AF53B8CF-9247-4F78-9306-015E0E0C4495}"/>
              </a:ext>
            </a:extLst>
          </p:cNvPr>
          <p:cNvPicPr>
            <a:picLocks noGrp="1" noChangeAspect="1"/>
          </p:cNvPicPr>
          <p:nvPr>
            <p:ph sz="half" idx="1"/>
          </p:nvPr>
        </p:nvPicPr>
        <p:blipFill>
          <a:blip r:embed="rId3"/>
          <a:srcRect l="43429" r="14002" b="-1"/>
          <a:stretch>
            <a:fillRect/>
          </a:stretch>
        </p:blipFill>
        <p:spPr>
          <a:xfrm>
            <a:off x="-1" y="10"/>
            <a:ext cx="4373546" cy="6857990"/>
          </a:xfrm>
          <a:prstGeom prst="rect">
            <a:avLst/>
          </a:prstGeom>
        </p:spPr>
      </p:pic>
      <p:sp>
        <p:nvSpPr>
          <p:cNvPr id="22" name="Rectangle 21">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4" name="İçerik Yer Tutucusu 3">
            <a:extLst>
              <a:ext uri="{FF2B5EF4-FFF2-40B4-BE49-F238E27FC236}">
                <a16:creationId xmlns:a16="http://schemas.microsoft.com/office/drawing/2014/main" id="{9F951578-7030-2556-188E-FF87DFE975E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100824" y="2286000"/>
            <a:ext cx="6176776" cy="3581400"/>
          </a:xfrm>
        </p:spPr>
        <p:txBody>
          <a:bodyPr>
            <a:normAutofit/>
          </a:bodyPr>
          <a:lstStyle/>
          <a:p>
            <a:pPr>
              <a:spcBef>
                <a:spcPts val="2500"/>
              </a:spcBef>
            </a:pPr>
            <a:r>
              <a:rPr lang="tr-TR" sz="2800" b="1" dirty="0"/>
              <a:t>Parmak İzi Tanıma</a:t>
            </a:r>
          </a:p>
          <a:p>
            <a:pPr>
              <a:spcBef>
                <a:spcPts val="2500"/>
              </a:spcBef>
            </a:pPr>
            <a:r>
              <a:rPr lang="tr-TR" sz="2800" b="1" dirty="0"/>
              <a:t>Retina Taraması</a:t>
            </a:r>
          </a:p>
          <a:p>
            <a:pPr>
              <a:spcBef>
                <a:spcPts val="2500"/>
              </a:spcBef>
            </a:pPr>
            <a:r>
              <a:rPr lang="tr-TR" sz="2800" b="1" dirty="0"/>
              <a:t>Yüz Tanıma</a:t>
            </a:r>
          </a:p>
        </p:txBody>
      </p:sp>
      <p:sp>
        <p:nvSpPr>
          <p:cNvPr id="5" name="Alt Bilgi Yer Tutucusu 4">
            <a:extLst>
              <a:ext uri="{FF2B5EF4-FFF2-40B4-BE49-F238E27FC236}">
                <a16:creationId xmlns:a16="http://schemas.microsoft.com/office/drawing/2014/main" id="{31CD6228-2B8D-1271-D63B-B1869DC99DFD}"/>
              </a:ext>
            </a:extLst>
          </p:cNvPr>
          <p:cNvSpPr>
            <a:spLocks noGrp="1"/>
          </p:cNvSpPr>
          <p:nvPr>
            <p:ph type="ftr" sz="quarter" idx="11"/>
          </p:nvPr>
        </p:nvSpPr>
        <p:spPr>
          <a:xfrm>
            <a:off x="5100824" y="6453386"/>
            <a:ext cx="4073570"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sp>
        <p:nvSpPr>
          <p:cNvPr id="7" name="Metin kutusu 6">
            <a:extLst>
              <a:ext uri="{FF2B5EF4-FFF2-40B4-BE49-F238E27FC236}">
                <a16:creationId xmlns:a16="http://schemas.microsoft.com/office/drawing/2014/main" id="{5D5AF8D2-50D1-E450-AB66-54D42504DC8F}"/>
              </a:ext>
            </a:extLst>
          </p:cNvPr>
          <p:cNvSpPr txBox="1"/>
          <p:nvPr/>
        </p:nvSpPr>
        <p:spPr>
          <a:xfrm>
            <a:off x="4991683" y="990600"/>
            <a:ext cx="6097424" cy="584775"/>
          </a:xfrm>
          <a:prstGeom prst="rect">
            <a:avLst/>
          </a:prstGeom>
          <a:noFill/>
        </p:spPr>
        <p:txBody>
          <a:bodyPr wrap="square">
            <a:spAutoFit/>
          </a:bodyPr>
          <a:lstStyle/>
          <a:p>
            <a:pPr marL="0" indent="0">
              <a:buNone/>
            </a:pPr>
            <a:r>
              <a:rPr lang="tr-TR" sz="3200" b="1" dirty="0"/>
              <a:t>Biyometrik Güvenlik Sistemleri</a:t>
            </a:r>
            <a:endParaRPr lang="tr-TR" sz="3200" dirty="0"/>
          </a:p>
        </p:txBody>
      </p:sp>
    </p:spTree>
    <p:extLst>
      <p:ext uri="{BB962C8B-B14F-4D97-AF65-F5344CB8AC3E}">
        <p14:creationId xmlns:p14="http://schemas.microsoft.com/office/powerpoint/2010/main" val="886468341"/>
      </p:ext>
    </p:extLst>
  </p:cSld>
  <p:clrMapOvr>
    <a:overrideClrMapping bg1="dk1" tx1="lt1" bg2="dk2" tx2="lt2" accent1="accent1" accent2="accent2" accent3="accent3" accent4="accent4" accent5="accent5" accent6="accent6" hlink="hlink" folHlink="folHlink"/>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0126" name="Rectangle 90125">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5100824" y="685800"/>
            <a:ext cx="6176776" cy="1485900"/>
          </a:xfrm>
        </p:spPr>
        <p:txBody>
          <a:bodyPr>
            <a:normAutofit/>
          </a:bodyPr>
          <a:lstStyle/>
          <a:p>
            <a:br>
              <a:rPr lang="tr-TR" sz="3400">
                <a:effectLst/>
                <a:latin typeface="Calibri" panose="020F0502020204030204" pitchFamily="34" charset="0"/>
              </a:rPr>
            </a:br>
            <a:br>
              <a:rPr lang="tr-TR" sz="3400">
                <a:effectLst/>
                <a:latin typeface="Calibri" panose="020F0502020204030204" pitchFamily="34" charset="0"/>
              </a:rPr>
            </a:br>
            <a:endParaRPr lang="tr-TR" sz="3400" b="1"/>
          </a:p>
        </p:txBody>
      </p:sp>
      <p:pic>
        <p:nvPicPr>
          <p:cNvPr id="90114" name="Picture 2" descr="Akıllı Ulaşım Sistemleri Nedir?">
            <a:extLst>
              <a:ext uri="{FF2B5EF4-FFF2-40B4-BE49-F238E27FC236}">
                <a16:creationId xmlns:a16="http://schemas.microsoft.com/office/drawing/2014/main" id="{D03384F2-F10A-00AC-9F31-88C6C4A367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5667" r="36752" b="1"/>
          <a:stretch>
            <a:fillRect/>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90128" name="Rectangle 90127">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100824" y="2286000"/>
            <a:ext cx="6176776" cy="3581400"/>
          </a:xfrm>
        </p:spPr>
        <p:txBody>
          <a:bodyPr>
            <a:normAutofit/>
          </a:bodyPr>
          <a:lstStyle/>
          <a:p>
            <a:pPr marL="0" indent="0">
              <a:buNone/>
            </a:pPr>
            <a:r>
              <a:rPr lang="tr-TR" sz="2800" b="1" dirty="0"/>
              <a:t>Akıllı Ulaşım Sistemleri (ITS)</a:t>
            </a:r>
            <a:endParaRPr lang="tr-TR" sz="2800" dirty="0"/>
          </a:p>
          <a:p>
            <a:pPr marL="800100" lvl="1" indent="-342900">
              <a:buFont typeface="Wingdings" pitchFamily="2" charset="2"/>
              <a:buChar char="§"/>
            </a:pPr>
            <a:r>
              <a:rPr lang="tr-TR" sz="2800" b="1" dirty="0"/>
              <a:t>Trafik Yönetimi</a:t>
            </a:r>
            <a:endParaRPr lang="tr-TR" sz="2800" dirty="0"/>
          </a:p>
          <a:p>
            <a:pPr marL="800100" lvl="1" indent="-342900">
              <a:buFont typeface="Wingdings" pitchFamily="2" charset="2"/>
              <a:buChar char="§"/>
            </a:pPr>
            <a:r>
              <a:rPr lang="tr-TR" sz="2800" b="1" dirty="0"/>
              <a:t>Kaza Önleme Sistemleri</a:t>
            </a:r>
            <a:endParaRPr lang="tr-TR"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3009483775"/>
      </p:ext>
    </p:extLst>
  </p:cSld>
  <p:clrMapOvr>
    <a:overrideClrMapping bg1="dk1" tx1="lt1" bg2="dk2" tx2="lt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8"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19"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21" name="Rectangle 20">
            <a:extLst>
              <a:ext uri="{FF2B5EF4-FFF2-40B4-BE49-F238E27FC236}">
                <a16:creationId xmlns:a16="http://schemas.microsoft.com/office/drawing/2014/main" id="{A77A6167-FCC5-49E8-B280-CECAF151E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6">
            <a:extLst>
              <a:ext uri="{FF2B5EF4-FFF2-40B4-BE49-F238E27FC236}">
                <a16:creationId xmlns:a16="http://schemas.microsoft.com/office/drawing/2014/main" id="{F84046EA-4273-437E-9DE5-5AEE713C3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2" name="Başlık 1">
            <a:extLst>
              <a:ext uri="{FF2B5EF4-FFF2-40B4-BE49-F238E27FC236}">
                <a16:creationId xmlns:a16="http://schemas.microsoft.com/office/drawing/2014/main" id="{87517F78-9BED-455F-EE6D-F3F62A18288F}"/>
              </a:ext>
            </a:extLst>
          </p:cNvPr>
          <p:cNvSpPr>
            <a:spLocks noGrp="1"/>
          </p:cNvSpPr>
          <p:nvPr>
            <p:ph type="title"/>
          </p:nvPr>
        </p:nvSpPr>
        <p:spPr>
          <a:xfrm>
            <a:off x="1555138" y="2649169"/>
            <a:ext cx="3580884" cy="599087"/>
          </a:xfrm>
          <a:solidFill>
            <a:srgbClr val="C00000"/>
          </a:solidFill>
        </p:spPr>
        <p:txBody>
          <a:bodyPr vert="horz" lIns="91440" tIns="45720" rIns="91440" bIns="45720" rtlCol="0" anchor="b">
            <a:normAutofit fontScale="90000"/>
          </a:bodyPr>
          <a:lstStyle/>
          <a:p>
            <a:r>
              <a:rPr lang="en-US" cap="all" dirty="0"/>
              <a:t>Akıllı </a:t>
            </a:r>
            <a:r>
              <a:rPr lang="en-US" cap="all" dirty="0" err="1"/>
              <a:t>Ulaşım</a:t>
            </a:r>
            <a:endParaRPr lang="en-US" cap="all" dirty="0"/>
          </a:p>
        </p:txBody>
      </p:sp>
      <p:sp>
        <p:nvSpPr>
          <p:cNvPr id="4" name="Alt Bilgi Yer Tutucusu 3">
            <a:extLst>
              <a:ext uri="{FF2B5EF4-FFF2-40B4-BE49-F238E27FC236}">
                <a16:creationId xmlns:a16="http://schemas.microsoft.com/office/drawing/2014/main" id="{4788DFBE-536D-5182-7F39-B2985045D333}"/>
              </a:ext>
            </a:extLst>
          </p:cNvPr>
          <p:cNvSpPr>
            <a:spLocks noGrp="1"/>
          </p:cNvSpPr>
          <p:nvPr>
            <p:ph type="ftr" sz="quarter" idx="11"/>
          </p:nvPr>
        </p:nvSpPr>
        <p:spPr>
          <a:xfrm>
            <a:off x="1478522" y="6352906"/>
            <a:ext cx="3247106"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graphicFrame>
        <p:nvGraphicFramePr>
          <p:cNvPr id="5" name="İçerik Yer Tutucusu 5">
            <a:extLst>
              <a:ext uri="{FF2B5EF4-FFF2-40B4-BE49-F238E27FC236}">
                <a16:creationId xmlns:a16="http://schemas.microsoft.com/office/drawing/2014/main" id="{726808FA-A6FE-4917-BD51-EAF123ADCF6C}"/>
              </a:ext>
            </a:extLst>
          </p:cNvPr>
          <p:cNvGraphicFramePr>
            <a:graphicFrameLocks noGrp="1"/>
          </p:cNvGraphicFramePr>
          <p:nvPr>
            <p:ph idx="1"/>
            <p:extLst>
              <p:ext uri="{D42A27DB-BD31-4B8C-83A1-F6EECF244321}">
                <p14:modId xmlns:p14="http://schemas.microsoft.com/office/powerpoint/2010/main" val="3547863050"/>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176720" y="791570"/>
          <a:ext cx="4892308" cy="52623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0243180"/>
      </p:ext>
    </p:extLst>
  </p:cSld>
  <p:clrMapOvr>
    <a:overrideClrMapping bg1="dk1" tx1="lt1" bg2="dk2" tx2="lt2" accent1="accent1" accent2="accent2" accent3="accent3" accent4="accent4" accent5="accent5" accent6="accent6" hlink="hlink" folHlink="folHlink"/>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2181" name="Rectangle 92180">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92162" name="Picture 2" descr="Otonom araç teknolojisi: Şirketler ve gelişmeler - Webrazzi">
            <a:extLst>
              <a:ext uri="{FF2B5EF4-FFF2-40B4-BE49-F238E27FC236}">
                <a16:creationId xmlns:a16="http://schemas.microsoft.com/office/drawing/2014/main" id="{E7C1367E-905F-9C7D-D1A1-95DC19E2E1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23561" y="1436055"/>
            <a:ext cx="6517065" cy="3665849"/>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7860667" y="2286000"/>
            <a:ext cx="3656419" cy="3581400"/>
          </a:xfrm>
        </p:spPr>
        <p:txBody>
          <a:bodyPr>
            <a:normAutofit/>
          </a:bodyPr>
          <a:lstStyle/>
          <a:p>
            <a:r>
              <a:rPr lang="tr-TR" sz="2800" b="1" dirty="0"/>
              <a:t>Otonom Araçlar</a:t>
            </a:r>
            <a:endParaRPr lang="tr-TR" sz="2800" dirty="0"/>
          </a:p>
          <a:p>
            <a:r>
              <a:rPr lang="tr-TR" sz="2800" b="1" dirty="0"/>
              <a:t>Sürücüsüz Araç Teknolojisi</a:t>
            </a:r>
            <a:endParaRPr lang="tr-TR"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onuraltuntas.net </a:t>
            </a:r>
          </a:p>
        </p:txBody>
      </p:sp>
    </p:spTree>
    <p:extLst>
      <p:ext uri="{BB962C8B-B14F-4D97-AF65-F5344CB8AC3E}">
        <p14:creationId xmlns:p14="http://schemas.microsoft.com/office/powerpoint/2010/main" val="3606651382"/>
      </p:ext>
    </p:extLst>
  </p:cSld>
  <p:clrMapOvr>
    <a:overrideClrMapping bg1="dk1" tx1="lt1" bg2="dk2" tx2="lt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4222" name="Rectangle 94221">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210" name="Picture 2" descr="Araç Takip ve Filo Yönetim Sistemleri - Akıllı KOBİ">
            <a:extLst>
              <a:ext uri="{FF2B5EF4-FFF2-40B4-BE49-F238E27FC236}">
                <a16:creationId xmlns:a16="http://schemas.microsoft.com/office/drawing/2014/main" id="{A58D03C0-F407-535D-2BB9-5E6D7C45F4A4}"/>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1391" b="22359"/>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212792" y="401652"/>
            <a:ext cx="5469309" cy="1560319"/>
          </a:xfrm>
          <a:solidFill>
            <a:srgbClr val="002060"/>
          </a:solidFill>
          <a:ln>
            <a:solidFill>
              <a:schemeClr val="accent6">
                <a:lumMod val="75000"/>
              </a:schemeClr>
            </a:solidFill>
          </a:ln>
        </p:spPr>
        <p:txBody>
          <a:bodyPr>
            <a:normAutofit/>
          </a:bodyPr>
          <a:lstStyle/>
          <a:p>
            <a:pPr marL="0" indent="0">
              <a:buNone/>
            </a:pPr>
            <a:r>
              <a:rPr lang="tr-TR" sz="2400" b="1" dirty="0"/>
              <a:t>Araç Takip ve Filoların Yönetimi</a:t>
            </a:r>
          </a:p>
          <a:p>
            <a:pPr>
              <a:buFont typeface="Arial" panose="020B0604020202020204" pitchFamily="34" charset="0"/>
              <a:buChar char="•"/>
            </a:pPr>
            <a:r>
              <a:rPr lang="tr-TR" sz="2400" b="1" dirty="0"/>
              <a:t>GPS Takip Sistemleri</a:t>
            </a:r>
          </a:p>
          <a:p>
            <a:pPr>
              <a:buFont typeface="Arial" panose="020B0604020202020204" pitchFamily="34" charset="0"/>
              <a:buChar char="•"/>
            </a:pPr>
            <a:r>
              <a:rPr lang="tr-TR" sz="2400" b="1" dirty="0"/>
              <a:t>Telematik Sistemler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a:t>Kaynak: </a:t>
            </a:r>
            <a:r>
              <a:rPr lang="en-US" err="1"/>
              <a:t>onuraltuntas.net</a:t>
            </a:r>
            <a:r>
              <a:rPr lang="en-US"/>
              <a:t> </a:t>
            </a:r>
          </a:p>
        </p:txBody>
      </p:sp>
    </p:spTree>
    <p:extLst>
      <p:ext uri="{BB962C8B-B14F-4D97-AF65-F5344CB8AC3E}">
        <p14:creationId xmlns:p14="http://schemas.microsoft.com/office/powerpoint/2010/main" val="299484379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287945D-6F75-D7BA-79A9-24CB411E3335}"/>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BD41124-288E-ECB1-A0B8-C9B13667F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Resim 6" descr="Dijital harita">
            <a:extLst>
              <a:ext uri="{FF2B5EF4-FFF2-40B4-BE49-F238E27FC236}">
                <a16:creationId xmlns:a16="http://schemas.microsoft.com/office/drawing/2014/main" id="{3A398C12-9AE0-59B1-85C4-5EACC4C8130B}"/>
              </a:ext>
            </a:extLst>
          </p:cNvPr>
          <p:cNvPicPr>
            <a:picLocks noChangeAspect="1"/>
          </p:cNvPicPr>
          <p:nvPr/>
        </p:nvPicPr>
        <p:blipFill>
          <a:blip r:embed="rId2"/>
          <a:srcRect l="40243" r="17188" b="-1"/>
          <a:stretch/>
        </p:blipFill>
        <p:spPr>
          <a:xfrm>
            <a:off x="-1" y="10"/>
            <a:ext cx="4373546" cy="6857990"/>
          </a:xfrm>
          <a:prstGeom prst="rect">
            <a:avLst/>
          </a:prstGeom>
        </p:spPr>
      </p:pic>
      <p:sp>
        <p:nvSpPr>
          <p:cNvPr id="24" name="Rectangle 23">
            <a:extLst>
              <a:ext uri="{FF2B5EF4-FFF2-40B4-BE49-F238E27FC236}">
                <a16:creationId xmlns:a16="http://schemas.microsoft.com/office/drawing/2014/main" id="{D1077FE8-64F0-A3BE-F0F9-C6BF996E0D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D8B25EC0-2B74-E805-6700-2E326FD9345A}"/>
              </a:ext>
            </a:extLst>
          </p:cNvPr>
          <p:cNvSpPr>
            <a:spLocks noGrp="1"/>
          </p:cNvSpPr>
          <p:nvPr>
            <p:ph idx="1"/>
          </p:nvPr>
        </p:nvSpPr>
        <p:spPr>
          <a:xfrm>
            <a:off x="5194384" y="1735627"/>
            <a:ext cx="6176776" cy="3581400"/>
          </a:xfrm>
        </p:spPr>
        <p:txBody>
          <a:bodyPr>
            <a:noAutofit/>
          </a:bodyPr>
          <a:lstStyle/>
          <a:p>
            <a:pPr marL="0" indent="0">
              <a:buNone/>
            </a:pPr>
            <a:r>
              <a:rPr lang="tr-TR" sz="9600" dirty="0"/>
              <a:t>Teknoloji nedir? </a:t>
            </a:r>
          </a:p>
        </p:txBody>
      </p:sp>
      <p:sp>
        <p:nvSpPr>
          <p:cNvPr id="9" name="Alt Bilgi Yer Tutucusu 8">
            <a:extLst>
              <a:ext uri="{FF2B5EF4-FFF2-40B4-BE49-F238E27FC236}">
                <a16:creationId xmlns:a16="http://schemas.microsoft.com/office/drawing/2014/main" id="{0DE37BFD-2DF0-8E86-61B2-1471529487C5}"/>
              </a:ext>
            </a:extLst>
          </p:cNvPr>
          <p:cNvSpPr>
            <a:spLocks noGrp="1"/>
          </p:cNvSpPr>
          <p:nvPr>
            <p:ph type="ftr" sz="quarter" idx="11"/>
          </p:nvPr>
        </p:nvSpPr>
        <p:spPr>
          <a:xfrm>
            <a:off x="25136" y="6352618"/>
            <a:ext cx="6280830" cy="404614"/>
          </a:xfrm>
        </p:spPr>
        <p:txBody>
          <a:bodyPr/>
          <a:lstStyle/>
          <a:p>
            <a:r>
              <a:rPr lang="en-US" dirty="0"/>
              <a:t>Kaynak: onuraltuntas.net </a:t>
            </a:r>
          </a:p>
        </p:txBody>
      </p:sp>
    </p:spTree>
    <p:extLst>
      <p:ext uri="{BB962C8B-B14F-4D97-AF65-F5344CB8AC3E}">
        <p14:creationId xmlns:p14="http://schemas.microsoft.com/office/powerpoint/2010/main" val="2993253982"/>
      </p:ext>
    </p:extLst>
  </p:cSld>
  <p:clrMapOvr>
    <a:overrideClrMapping bg1="dk1" tx1="lt1" bg2="dk2" tx2="lt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6281" name="Rectangle 96277">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266" name="Picture 10" descr="K-AUS (Kooperatif Akıllı Ulaşım Sistemleri) – INTETRA">
            <a:extLst>
              <a:ext uri="{FF2B5EF4-FFF2-40B4-BE49-F238E27FC236}">
                <a16:creationId xmlns:a16="http://schemas.microsoft.com/office/drawing/2014/main" id="{B58EF1C0-9538-EFF0-9BD0-129F99427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673" r="28918"/>
          <a:stretch>
            <a:fillRect/>
          </a:stretch>
        </p:blipFill>
        <p:spPr bwMode="auto">
          <a:xfrm>
            <a:off x="-1" y="10"/>
            <a:ext cx="4373546" cy="6857990"/>
          </a:xfrm>
          <a:prstGeom prst="rect">
            <a:avLst/>
          </a:prstGeom>
          <a:noFill/>
          <a:extLst>
            <a:ext uri="{909E8E84-426E-40DD-AFC4-6F175D3DCCD1}">
              <a14:hiddenFill xmlns:a14="http://schemas.microsoft.com/office/drawing/2010/main">
                <a:solidFill>
                  <a:srgbClr val="FFFFFF"/>
                </a:solidFill>
              </a14:hiddenFill>
            </a:ext>
          </a:extLst>
        </p:spPr>
      </p:pic>
      <p:sp>
        <p:nvSpPr>
          <p:cNvPr id="96280" name="Rectangle 96279">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100824" y="2286000"/>
            <a:ext cx="6176776" cy="3581400"/>
          </a:xfrm>
        </p:spPr>
        <p:txBody>
          <a:bodyPr>
            <a:normAutofit/>
          </a:bodyPr>
          <a:lstStyle/>
          <a:p>
            <a:r>
              <a:rPr lang="tr-TR" sz="2800" b="1" dirty="0"/>
              <a:t>Toplu Taşıma</a:t>
            </a:r>
            <a:endParaRPr lang="tr-TR" sz="2800" dirty="0"/>
          </a:p>
          <a:p>
            <a:r>
              <a:rPr lang="tr-TR" sz="2800" b="1" dirty="0"/>
              <a:t>Akıllı Biletleme Sistemleri</a:t>
            </a:r>
            <a:endParaRPr lang="tr-TR" sz="2800" dirty="0"/>
          </a:p>
          <a:p>
            <a:r>
              <a:rPr lang="tr-TR" sz="2800" b="1" dirty="0"/>
              <a:t>Gerçek Zamanlı Yolcu Bilgilendirme</a:t>
            </a:r>
            <a:endParaRPr lang="tr-TR"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a:normAutofit/>
          </a:bodyPr>
          <a:lstStyle/>
          <a:p>
            <a:pPr>
              <a:spcAft>
                <a:spcPts val="600"/>
              </a:spcAft>
            </a:pPr>
            <a:r>
              <a:rPr lang="en-US"/>
              <a:t>Kaynak: </a:t>
            </a:r>
            <a:r>
              <a:rPr lang="en-US" err="1"/>
              <a:t>onuraltuntas.net</a:t>
            </a:r>
            <a:r>
              <a:rPr lang="en-US"/>
              <a:t> </a:t>
            </a:r>
          </a:p>
        </p:txBody>
      </p:sp>
      <p:sp>
        <p:nvSpPr>
          <p:cNvPr id="4" name="AutoShape 2" descr="Valen Bilişim | Akıllı Ulaşım">
            <a:extLst>
              <a:ext uri="{FF2B5EF4-FFF2-40B4-BE49-F238E27FC236}">
                <a16:creationId xmlns:a16="http://schemas.microsoft.com/office/drawing/2014/main" id="{F89DCCD4-C3AE-CAE7-9B52-74A07EBFF5B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Valen Bilişim | Akıllı Ulaşım">
            <a:extLst>
              <a:ext uri="{FF2B5EF4-FFF2-40B4-BE49-F238E27FC236}">
                <a16:creationId xmlns:a16="http://schemas.microsoft.com/office/drawing/2014/main" id="{F23AB28F-DE8E-E972-EDB7-C56C1885630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4258323005"/>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13"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15" name="Rectangle 14">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8154186" y="2500445"/>
            <a:ext cx="3355942" cy="1866418"/>
          </a:xfrm>
        </p:spPr>
        <p:txBody>
          <a:bodyPr vert="horz" lIns="91440" tIns="45720" rIns="91440" bIns="45720" rtlCol="0" anchor="b">
            <a:normAutofit fontScale="90000"/>
          </a:bodyPr>
          <a:lstStyle/>
          <a:p>
            <a:pPr algn="ctr"/>
            <a:br>
              <a:rPr lang="en-US" sz="6000" b="1" cap="all" dirty="0">
                <a:effectLst/>
              </a:rPr>
            </a:br>
            <a:br>
              <a:rPr lang="en-US" sz="6000" cap="all" dirty="0">
                <a:effectLst/>
              </a:rPr>
            </a:br>
            <a:endParaRPr lang="en-US" sz="6000" b="1" cap="all"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8151962" y="2500445"/>
            <a:ext cx="3355942" cy="1794656"/>
          </a:xfrm>
        </p:spPr>
        <p:txBody>
          <a:bodyPr vert="horz" lIns="91440" tIns="45720" rIns="91440" bIns="45720" rtlCol="0">
            <a:noAutofit/>
          </a:bodyPr>
          <a:lstStyle/>
          <a:p>
            <a:pPr marL="0" indent="0">
              <a:lnSpc>
                <a:spcPct val="112000"/>
              </a:lnSpc>
              <a:spcBef>
                <a:spcPts val="0"/>
              </a:spcBef>
              <a:spcAft>
                <a:spcPts val="600"/>
              </a:spcAft>
              <a:buNone/>
            </a:pPr>
            <a:r>
              <a:rPr lang="en-US" sz="2800" dirty="0" err="1">
                <a:effectLst/>
              </a:rPr>
              <a:t>Sizce</a:t>
            </a:r>
            <a:r>
              <a:rPr lang="en-US" sz="2800" dirty="0">
                <a:effectLst/>
              </a:rPr>
              <a:t> </a:t>
            </a:r>
            <a:r>
              <a:rPr lang="en-US" sz="2800" dirty="0" err="1">
                <a:effectLst/>
              </a:rPr>
              <a:t>teknolojik</a:t>
            </a:r>
            <a:r>
              <a:rPr lang="en-US" sz="2800" dirty="0">
                <a:effectLst/>
              </a:rPr>
              <a:t> </a:t>
            </a:r>
            <a:r>
              <a:rPr lang="en-US" sz="2800" dirty="0" err="1">
                <a:effectLst/>
              </a:rPr>
              <a:t>gelişmelerin</a:t>
            </a:r>
            <a:r>
              <a:rPr lang="en-US" sz="2800" dirty="0">
                <a:effectLst/>
              </a:rPr>
              <a:t> </a:t>
            </a:r>
            <a:r>
              <a:rPr lang="en-US" sz="2800" dirty="0" err="1">
                <a:effectLst/>
              </a:rPr>
              <a:t>olumlu</a:t>
            </a:r>
            <a:r>
              <a:rPr lang="en-US" sz="2800" dirty="0">
                <a:effectLst/>
              </a:rPr>
              <a:t> ve </a:t>
            </a:r>
            <a:r>
              <a:rPr lang="en-US" sz="2800" dirty="0" err="1">
                <a:effectLst/>
              </a:rPr>
              <a:t>olumsuz</a:t>
            </a:r>
            <a:r>
              <a:rPr lang="en-US" sz="2800" dirty="0">
                <a:effectLst/>
              </a:rPr>
              <a:t> </a:t>
            </a:r>
            <a:r>
              <a:rPr lang="en-US" sz="2800" dirty="0" err="1">
                <a:effectLst/>
              </a:rPr>
              <a:t>yönleri</a:t>
            </a:r>
            <a:r>
              <a:rPr lang="en-US" sz="2800" dirty="0">
                <a:effectLst/>
              </a:rPr>
              <a:t> </a:t>
            </a:r>
            <a:r>
              <a:rPr lang="en-US" sz="2800" dirty="0" err="1">
                <a:effectLst/>
              </a:rPr>
              <a:t>nelerdir</a:t>
            </a:r>
            <a:r>
              <a:rPr lang="en-US" sz="2800" dirty="0">
                <a:effectLst/>
              </a:rPr>
              <a:t>?</a:t>
            </a:r>
          </a:p>
        </p:txBody>
      </p:sp>
      <p:sp>
        <p:nvSpPr>
          <p:cNvPr id="17"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19"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pic>
        <p:nvPicPr>
          <p:cNvPr id="5" name="Grafik 4" descr="Sorular ana hat">
            <a:extLst>
              <a:ext uri="{FF2B5EF4-FFF2-40B4-BE49-F238E27FC236}">
                <a16:creationId xmlns:a16="http://schemas.microsoft.com/office/drawing/2014/main" id="{B37577D3-0311-6E5E-4265-74D7158EF7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20879" y="1340841"/>
            <a:ext cx="4375510" cy="4375510"/>
          </a:xfrm>
          <a:prstGeom prst="rect">
            <a:avLst/>
          </a:prstGeom>
        </p:spPr>
      </p:pic>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584054" y="6453386"/>
            <a:ext cx="7023377" cy="404614"/>
          </a:xfrm>
        </p:spPr>
        <p:txBody>
          <a:bodyPr vert="horz" lIns="91440" tIns="45720" rIns="91440" bIns="45720" rtlCol="0" anchor="ctr">
            <a:normAutofit/>
          </a:bodyPr>
          <a:lstStyle/>
          <a:p>
            <a:pPr algn="ctr" defTabSz="914400">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11437319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490514-AFF4-B4FA-AD2B-68C3094F3DC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A94AF0C-E113-259B-F691-470036CF0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descr="Onay işareti düz dolguyla">
            <a:extLst>
              <a:ext uri="{FF2B5EF4-FFF2-40B4-BE49-F238E27FC236}">
                <a16:creationId xmlns:a16="http://schemas.microsoft.com/office/drawing/2014/main" id="{F6825052-9540-B2A6-EAA3-6694D900FF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19" name="Rectangle 18">
            <a:extLst>
              <a:ext uri="{FF2B5EF4-FFF2-40B4-BE49-F238E27FC236}">
                <a16:creationId xmlns:a16="http://schemas.microsoft.com/office/drawing/2014/main" id="{E15A792B-B74B-9B89-5F0B-2BF2E0BFB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4088663A-D49F-2B38-29BE-C85CD0E39200}"/>
              </a:ext>
            </a:extLst>
          </p:cNvPr>
          <p:cNvSpPr>
            <a:spLocks noGrp="1"/>
          </p:cNvSpPr>
          <p:nvPr>
            <p:ph idx="1"/>
          </p:nvPr>
        </p:nvSpPr>
        <p:spPr>
          <a:xfrm>
            <a:off x="4835353" y="2261767"/>
            <a:ext cx="6176776" cy="3581400"/>
          </a:xfrm>
        </p:spPr>
        <p:txBody>
          <a:bodyPr vert="horz" lIns="91440" tIns="45720" rIns="91440" bIns="45720" rtlCol="0">
            <a:normAutofit/>
          </a:bodyPr>
          <a:lstStyle/>
          <a:p>
            <a:r>
              <a:rPr lang="tr-TR" sz="2800" b="1" dirty="0"/>
              <a:t>İletişim Kolaylığı</a:t>
            </a:r>
            <a:endParaRPr lang="tr-TR" sz="2800" dirty="0"/>
          </a:p>
        </p:txBody>
      </p:sp>
      <p:sp>
        <p:nvSpPr>
          <p:cNvPr id="6" name="Alt Bilgi Yer Tutucusu 5">
            <a:extLst>
              <a:ext uri="{FF2B5EF4-FFF2-40B4-BE49-F238E27FC236}">
                <a16:creationId xmlns:a16="http://schemas.microsoft.com/office/drawing/2014/main" id="{27401F96-3D60-C535-C4CF-D5E4B2042A00}"/>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39325543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109051F-51F9-C15B-488F-6CC106480D1D}"/>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D98A57D-DE87-18E4-AEE9-2CB3E9E42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descr="Onay işareti düz dolguyla">
            <a:extLst>
              <a:ext uri="{FF2B5EF4-FFF2-40B4-BE49-F238E27FC236}">
                <a16:creationId xmlns:a16="http://schemas.microsoft.com/office/drawing/2014/main" id="{0A248C61-D681-6E1C-427E-BCFD328EF0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19" name="Rectangle 18">
            <a:extLst>
              <a:ext uri="{FF2B5EF4-FFF2-40B4-BE49-F238E27FC236}">
                <a16:creationId xmlns:a16="http://schemas.microsoft.com/office/drawing/2014/main" id="{038A03EF-80CD-5F6C-91F7-A5456005B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1F932BB3-516B-91D8-5D7F-56744C2663DC}"/>
              </a:ext>
            </a:extLst>
          </p:cNvPr>
          <p:cNvSpPr>
            <a:spLocks noGrp="1"/>
          </p:cNvSpPr>
          <p:nvPr>
            <p:ph idx="1"/>
          </p:nvPr>
        </p:nvSpPr>
        <p:spPr>
          <a:xfrm>
            <a:off x="4835353" y="2261767"/>
            <a:ext cx="6176776" cy="3581400"/>
          </a:xfrm>
        </p:spPr>
        <p:txBody>
          <a:bodyPr vert="horz" lIns="91440" tIns="45720" rIns="91440" bIns="45720" rtlCol="0">
            <a:normAutofit/>
          </a:bodyPr>
          <a:lstStyle/>
          <a:p>
            <a:r>
              <a:rPr lang="tr-TR" sz="2800" b="1" dirty="0"/>
              <a:t>Sağlık Hizmetlerinde İyileşme</a:t>
            </a:r>
            <a:endParaRPr lang="tr-TR" sz="2800" dirty="0"/>
          </a:p>
        </p:txBody>
      </p:sp>
      <p:sp>
        <p:nvSpPr>
          <p:cNvPr id="6" name="Alt Bilgi Yer Tutucusu 5">
            <a:extLst>
              <a:ext uri="{FF2B5EF4-FFF2-40B4-BE49-F238E27FC236}">
                <a16:creationId xmlns:a16="http://schemas.microsoft.com/office/drawing/2014/main" id="{39E9D04C-18EB-A991-0FB5-2028BB6F4C44}"/>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4433858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1F14CDB-E7E3-C390-A14F-CC29A9E3C36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D28E47D-57AE-7E0D-873C-202C3C7AF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descr="Onay işareti düz dolguyla">
            <a:extLst>
              <a:ext uri="{FF2B5EF4-FFF2-40B4-BE49-F238E27FC236}">
                <a16:creationId xmlns:a16="http://schemas.microsoft.com/office/drawing/2014/main" id="{EA37F0B0-96B4-9C9D-54BD-30882E7449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19" name="Rectangle 18">
            <a:extLst>
              <a:ext uri="{FF2B5EF4-FFF2-40B4-BE49-F238E27FC236}">
                <a16:creationId xmlns:a16="http://schemas.microsoft.com/office/drawing/2014/main" id="{CE96539B-7526-B379-899D-5AEDDC489F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0FA4AF51-C75E-9CCE-ADB4-8D0A21FBB2C7}"/>
              </a:ext>
            </a:extLst>
          </p:cNvPr>
          <p:cNvSpPr>
            <a:spLocks noGrp="1"/>
          </p:cNvSpPr>
          <p:nvPr>
            <p:ph idx="1"/>
          </p:nvPr>
        </p:nvSpPr>
        <p:spPr>
          <a:xfrm>
            <a:off x="4835353" y="2261767"/>
            <a:ext cx="6176776" cy="3581400"/>
          </a:xfrm>
        </p:spPr>
        <p:txBody>
          <a:bodyPr vert="horz" lIns="91440" tIns="45720" rIns="91440" bIns="45720" rtlCol="0">
            <a:normAutofit/>
          </a:bodyPr>
          <a:lstStyle/>
          <a:p>
            <a:r>
              <a:rPr lang="tr-TR" sz="2800" b="1" dirty="0"/>
              <a:t>Eğitim ve Bilgiye Erişim</a:t>
            </a:r>
            <a:endParaRPr lang="tr-TR" sz="2800" dirty="0"/>
          </a:p>
        </p:txBody>
      </p:sp>
      <p:sp>
        <p:nvSpPr>
          <p:cNvPr id="6" name="Alt Bilgi Yer Tutucusu 5">
            <a:extLst>
              <a:ext uri="{FF2B5EF4-FFF2-40B4-BE49-F238E27FC236}">
                <a16:creationId xmlns:a16="http://schemas.microsoft.com/office/drawing/2014/main" id="{F72C96F6-4F9D-438A-39E9-BA72E228235E}"/>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3553036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6BC60CA-E728-5C5F-806B-D479CAFCBDC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5408E50-EA9D-B6AA-8317-E4CE40BC3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fik 6" descr="Onay işareti düz dolguyla">
            <a:extLst>
              <a:ext uri="{FF2B5EF4-FFF2-40B4-BE49-F238E27FC236}">
                <a16:creationId xmlns:a16="http://schemas.microsoft.com/office/drawing/2014/main" id="{9D08EBB0-EC18-0A48-DFEF-E364864DBDA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19" name="Rectangle 18">
            <a:extLst>
              <a:ext uri="{FF2B5EF4-FFF2-40B4-BE49-F238E27FC236}">
                <a16:creationId xmlns:a16="http://schemas.microsoft.com/office/drawing/2014/main" id="{42F80842-7922-3E80-D04C-DF57DC328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3D2105EF-BE87-CFF6-7BEB-6E4CC42DB588}"/>
              </a:ext>
            </a:extLst>
          </p:cNvPr>
          <p:cNvSpPr>
            <a:spLocks noGrp="1"/>
          </p:cNvSpPr>
          <p:nvPr>
            <p:ph idx="1"/>
          </p:nvPr>
        </p:nvSpPr>
        <p:spPr>
          <a:xfrm>
            <a:off x="4835353" y="2261767"/>
            <a:ext cx="6176776" cy="3581400"/>
          </a:xfrm>
        </p:spPr>
        <p:txBody>
          <a:bodyPr vert="horz" lIns="91440" tIns="45720" rIns="91440" bIns="45720" rtlCol="0">
            <a:normAutofit/>
          </a:bodyPr>
          <a:lstStyle/>
          <a:p>
            <a:r>
              <a:rPr lang="tr-TR" sz="2800" b="1" dirty="0"/>
              <a:t>Ekonomik Verimlilik</a:t>
            </a:r>
          </a:p>
          <a:p>
            <a:pPr lvl="1"/>
            <a:r>
              <a:rPr lang="tr-TR" sz="2800" b="1" dirty="0">
                <a:solidFill>
                  <a:schemeClr val="accent6">
                    <a:lumMod val="50000"/>
                  </a:schemeClr>
                </a:solidFill>
              </a:rPr>
              <a:t>Endüstri 4.0</a:t>
            </a:r>
            <a:endParaRPr lang="tr-TR" sz="2800" dirty="0">
              <a:solidFill>
                <a:schemeClr val="accent6">
                  <a:lumMod val="50000"/>
                </a:schemeClr>
              </a:solidFill>
            </a:endParaRPr>
          </a:p>
        </p:txBody>
      </p:sp>
      <p:sp>
        <p:nvSpPr>
          <p:cNvPr id="6" name="Alt Bilgi Yer Tutucusu 5">
            <a:extLst>
              <a:ext uri="{FF2B5EF4-FFF2-40B4-BE49-F238E27FC236}">
                <a16:creationId xmlns:a16="http://schemas.microsoft.com/office/drawing/2014/main" id="{506F5319-D40F-492C-DDD3-AF8FB9880CC1}"/>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39737591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5">
            <a:extLst>
              <a:ext uri="{FF2B5EF4-FFF2-40B4-BE49-F238E27FC236}">
                <a16:creationId xmlns:a16="http://schemas.microsoft.com/office/drawing/2014/main" id="{A93D97C6-63EF-4CA6-B01D-25E2772DC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9F2C76C-2472-AA3A-50CD-4889C87F1E29}"/>
              </a:ext>
            </a:extLst>
          </p:cNvPr>
          <p:cNvSpPr>
            <a:spLocks noGrp="1"/>
          </p:cNvSpPr>
          <p:nvPr>
            <p:ph type="title"/>
          </p:nvPr>
        </p:nvSpPr>
        <p:spPr>
          <a:xfrm>
            <a:off x="5100824" y="685800"/>
            <a:ext cx="6176776" cy="1485900"/>
          </a:xfrm>
        </p:spPr>
        <p:txBody>
          <a:bodyPr vert="horz" lIns="91440" tIns="45720" rIns="91440" bIns="45720" rtlCol="0">
            <a:normAutofit/>
          </a:bodyPr>
          <a:lstStyle/>
          <a:p>
            <a:br>
              <a:rPr lang="en-US" sz="3400" b="1" cap="all">
                <a:effectLst/>
              </a:rPr>
            </a:br>
            <a:br>
              <a:rPr lang="en-US" sz="3400" cap="all">
                <a:effectLst/>
              </a:rPr>
            </a:br>
            <a:endParaRPr lang="en-US" sz="3400" b="1" cap="all"/>
          </a:p>
        </p:txBody>
      </p:sp>
      <p:pic>
        <p:nvPicPr>
          <p:cNvPr id="5" name="Grafik 4" descr="Kapat düz dolguyla">
            <a:extLst>
              <a:ext uri="{FF2B5EF4-FFF2-40B4-BE49-F238E27FC236}">
                <a16:creationId xmlns:a16="http://schemas.microsoft.com/office/drawing/2014/main" id="{7E9CF681-D298-7E53-1E47-58F1DCFFBE3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28" name="Rectangle 27">
            <a:extLst>
              <a:ext uri="{FF2B5EF4-FFF2-40B4-BE49-F238E27FC236}">
                <a16:creationId xmlns:a16="http://schemas.microsoft.com/office/drawing/2014/main" id="{5DA4A40B-EDCE-42FC-B189-AEFB4F82E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5100824" y="2286000"/>
            <a:ext cx="6176776" cy="3581400"/>
          </a:xfrm>
        </p:spPr>
        <p:txBody>
          <a:bodyPr vert="horz" lIns="91440" tIns="45720" rIns="91440" bIns="45720" rtlCol="0">
            <a:normAutofit/>
          </a:bodyPr>
          <a:lstStyle/>
          <a:p>
            <a:r>
              <a:rPr lang="tr-TR" sz="2800" b="1" dirty="0"/>
              <a:t>İşsizlik ve Gelir Eşitsizliği</a:t>
            </a:r>
            <a:endParaRPr lang="tr-TR" sz="2800" dirty="0"/>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14883670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C269441-1349-4BD6-F8A8-ECD8FF31E34A}"/>
            </a:ext>
          </a:extLst>
        </p:cNvPr>
        <p:cNvGrpSpPr/>
        <p:nvPr/>
      </p:nvGrpSpPr>
      <p:grpSpPr>
        <a:xfrm>
          <a:off x="0" y="0"/>
          <a:ext cx="0" cy="0"/>
          <a:chOff x="0" y="0"/>
          <a:chExt cx="0" cy="0"/>
        </a:xfrm>
      </p:grpSpPr>
      <p:sp>
        <p:nvSpPr>
          <p:cNvPr id="29" name="Rectangle 25">
            <a:extLst>
              <a:ext uri="{FF2B5EF4-FFF2-40B4-BE49-F238E27FC236}">
                <a16:creationId xmlns:a16="http://schemas.microsoft.com/office/drawing/2014/main" id="{92237AD2-7C8F-E8A8-4125-3DAEAEF91A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AAAF79B-AC4B-0C39-D9BB-ADFDDDB0D1C8}"/>
              </a:ext>
            </a:extLst>
          </p:cNvPr>
          <p:cNvSpPr>
            <a:spLocks noGrp="1"/>
          </p:cNvSpPr>
          <p:nvPr>
            <p:ph type="title"/>
          </p:nvPr>
        </p:nvSpPr>
        <p:spPr>
          <a:xfrm>
            <a:off x="5100824" y="685800"/>
            <a:ext cx="6176776" cy="1485900"/>
          </a:xfrm>
        </p:spPr>
        <p:txBody>
          <a:bodyPr vert="horz" lIns="91440" tIns="45720" rIns="91440" bIns="45720" rtlCol="0">
            <a:normAutofit/>
          </a:bodyPr>
          <a:lstStyle/>
          <a:p>
            <a:br>
              <a:rPr lang="en-US" sz="3400" b="1" cap="all">
                <a:effectLst/>
              </a:rPr>
            </a:br>
            <a:br>
              <a:rPr lang="en-US" sz="3400" cap="all">
                <a:effectLst/>
              </a:rPr>
            </a:br>
            <a:endParaRPr lang="en-US" sz="3400" b="1" cap="all"/>
          </a:p>
        </p:txBody>
      </p:sp>
      <p:pic>
        <p:nvPicPr>
          <p:cNvPr id="5" name="Grafik 4" descr="Kapat düz dolguyla">
            <a:extLst>
              <a:ext uri="{FF2B5EF4-FFF2-40B4-BE49-F238E27FC236}">
                <a16:creationId xmlns:a16="http://schemas.microsoft.com/office/drawing/2014/main" id="{C5ED2B5F-8447-21E9-067D-63DC9060C4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28" name="Rectangle 27">
            <a:extLst>
              <a:ext uri="{FF2B5EF4-FFF2-40B4-BE49-F238E27FC236}">
                <a16:creationId xmlns:a16="http://schemas.microsoft.com/office/drawing/2014/main" id="{F554E960-D4A3-8DDE-8D47-EF103C7A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D35A959F-A579-8AF4-D7A9-A8F8092235E1}"/>
              </a:ext>
            </a:extLst>
          </p:cNvPr>
          <p:cNvSpPr>
            <a:spLocks noGrp="1"/>
          </p:cNvSpPr>
          <p:nvPr>
            <p:ph idx="1"/>
          </p:nvPr>
        </p:nvSpPr>
        <p:spPr>
          <a:xfrm>
            <a:off x="5100824" y="2286000"/>
            <a:ext cx="6176776" cy="3581400"/>
          </a:xfrm>
        </p:spPr>
        <p:txBody>
          <a:bodyPr vert="horz" lIns="91440" tIns="45720" rIns="91440" bIns="45720" rtlCol="0">
            <a:normAutofit/>
          </a:bodyPr>
          <a:lstStyle/>
          <a:p>
            <a:r>
              <a:rPr lang="tr-TR" sz="2800" b="1" dirty="0"/>
              <a:t>Gizlilik ve Güvenlik Sorunları</a:t>
            </a:r>
            <a:endParaRPr lang="tr-TR" sz="2800" dirty="0"/>
          </a:p>
        </p:txBody>
      </p:sp>
      <p:sp>
        <p:nvSpPr>
          <p:cNvPr id="6" name="Alt Bilgi Yer Tutucusu 5">
            <a:extLst>
              <a:ext uri="{FF2B5EF4-FFF2-40B4-BE49-F238E27FC236}">
                <a16:creationId xmlns:a16="http://schemas.microsoft.com/office/drawing/2014/main" id="{247B55FA-E4AA-6060-DC64-6101BE485AE1}"/>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36148037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0BE5F7D-0728-111C-13B4-2CF65CDA8F6F}"/>
            </a:ext>
          </a:extLst>
        </p:cNvPr>
        <p:cNvGrpSpPr/>
        <p:nvPr/>
      </p:nvGrpSpPr>
      <p:grpSpPr>
        <a:xfrm>
          <a:off x="0" y="0"/>
          <a:ext cx="0" cy="0"/>
          <a:chOff x="0" y="0"/>
          <a:chExt cx="0" cy="0"/>
        </a:xfrm>
      </p:grpSpPr>
      <p:sp>
        <p:nvSpPr>
          <p:cNvPr id="29" name="Rectangle 25">
            <a:extLst>
              <a:ext uri="{FF2B5EF4-FFF2-40B4-BE49-F238E27FC236}">
                <a16:creationId xmlns:a16="http://schemas.microsoft.com/office/drawing/2014/main" id="{CACC106F-69E1-40E7-9625-3FD65ABA00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E23FB9A-91C4-5BB8-8892-12F3FF271C91}"/>
              </a:ext>
            </a:extLst>
          </p:cNvPr>
          <p:cNvSpPr>
            <a:spLocks noGrp="1"/>
          </p:cNvSpPr>
          <p:nvPr>
            <p:ph type="title"/>
          </p:nvPr>
        </p:nvSpPr>
        <p:spPr>
          <a:xfrm>
            <a:off x="5100824" y="685800"/>
            <a:ext cx="6176776" cy="1485900"/>
          </a:xfrm>
        </p:spPr>
        <p:txBody>
          <a:bodyPr vert="horz" lIns="91440" tIns="45720" rIns="91440" bIns="45720" rtlCol="0">
            <a:normAutofit/>
          </a:bodyPr>
          <a:lstStyle/>
          <a:p>
            <a:br>
              <a:rPr lang="en-US" sz="3400" b="1" cap="all">
                <a:effectLst/>
              </a:rPr>
            </a:br>
            <a:br>
              <a:rPr lang="en-US" sz="3400" cap="all">
                <a:effectLst/>
              </a:rPr>
            </a:br>
            <a:endParaRPr lang="en-US" sz="3400" b="1" cap="all"/>
          </a:p>
        </p:txBody>
      </p:sp>
      <p:pic>
        <p:nvPicPr>
          <p:cNvPr id="5" name="Grafik 4" descr="Kapat düz dolguyla">
            <a:extLst>
              <a:ext uri="{FF2B5EF4-FFF2-40B4-BE49-F238E27FC236}">
                <a16:creationId xmlns:a16="http://schemas.microsoft.com/office/drawing/2014/main" id="{CD5E4F06-1FD7-D056-4DF6-595B17F4DA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4276" y="1881930"/>
            <a:ext cx="3093388" cy="3093388"/>
          </a:xfrm>
          <a:prstGeom prst="rect">
            <a:avLst/>
          </a:prstGeom>
        </p:spPr>
      </p:pic>
      <p:sp>
        <p:nvSpPr>
          <p:cNvPr id="28" name="Rectangle 27">
            <a:extLst>
              <a:ext uri="{FF2B5EF4-FFF2-40B4-BE49-F238E27FC236}">
                <a16:creationId xmlns:a16="http://schemas.microsoft.com/office/drawing/2014/main" id="{2DCEE99C-7246-FABE-BE38-43E02AA7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 name="İçerik Yer Tutucusu 2">
            <a:extLst>
              <a:ext uri="{FF2B5EF4-FFF2-40B4-BE49-F238E27FC236}">
                <a16:creationId xmlns:a16="http://schemas.microsoft.com/office/drawing/2014/main" id="{EB490F5B-5FB8-BF6C-F9F4-EB93FD7FA8B7}"/>
              </a:ext>
            </a:extLst>
          </p:cNvPr>
          <p:cNvSpPr>
            <a:spLocks noGrp="1"/>
          </p:cNvSpPr>
          <p:nvPr>
            <p:ph idx="1"/>
          </p:nvPr>
        </p:nvSpPr>
        <p:spPr>
          <a:xfrm>
            <a:off x="5100824" y="2286000"/>
            <a:ext cx="6176776" cy="3581400"/>
          </a:xfrm>
        </p:spPr>
        <p:txBody>
          <a:bodyPr vert="horz" lIns="91440" tIns="45720" rIns="91440" bIns="45720" rtlCol="0">
            <a:normAutofit/>
          </a:bodyPr>
          <a:lstStyle/>
          <a:p>
            <a:r>
              <a:rPr lang="tr-TR" sz="2800" b="1" dirty="0"/>
              <a:t>Dijital Bağımlılık ve Zihinsel Sağlık</a:t>
            </a:r>
            <a:endParaRPr lang="tr-TR" sz="2800" dirty="0"/>
          </a:p>
        </p:txBody>
      </p:sp>
      <p:sp>
        <p:nvSpPr>
          <p:cNvPr id="6" name="Alt Bilgi Yer Tutucusu 5">
            <a:extLst>
              <a:ext uri="{FF2B5EF4-FFF2-40B4-BE49-F238E27FC236}">
                <a16:creationId xmlns:a16="http://schemas.microsoft.com/office/drawing/2014/main" id="{D9C3ACB6-7D8F-9C6F-4A10-90B693909EA5}"/>
              </a:ext>
            </a:extLst>
          </p:cNvPr>
          <p:cNvSpPr>
            <a:spLocks noGrp="1"/>
          </p:cNvSpPr>
          <p:nvPr>
            <p:ph type="ftr" sz="quarter" idx="11"/>
          </p:nvPr>
        </p:nvSpPr>
        <p:spPr>
          <a:xfrm>
            <a:off x="5100824" y="6453386"/>
            <a:ext cx="4500376"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18716447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16">
            <a:extLst>
              <a:ext uri="{FF2B5EF4-FFF2-40B4-BE49-F238E27FC236}">
                <a16:creationId xmlns:a16="http://schemas.microsoft.com/office/drawing/2014/main" id="{6B205BC3-0B06-4EA6-9066-1A0BEC22C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5" name="Grafik 4" descr="Kapat düz dolguyla">
            <a:extLst>
              <a:ext uri="{FF2B5EF4-FFF2-40B4-BE49-F238E27FC236}">
                <a16:creationId xmlns:a16="http://schemas.microsoft.com/office/drawing/2014/main" id="{7E9CF681-D298-7E53-1E47-58F1DCFFBE3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3562" y="1462103"/>
            <a:ext cx="3613752" cy="3613752"/>
          </a:xfrm>
          <a:prstGeom prst="rect">
            <a:avLst/>
          </a:prstGeom>
        </p:spPr>
      </p:pic>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4954181" y="2183221"/>
            <a:ext cx="6562905" cy="3581400"/>
          </a:xfrm>
        </p:spPr>
        <p:txBody>
          <a:bodyPr vert="horz" lIns="91440" tIns="45720" rIns="91440" bIns="45720" rtlCol="0">
            <a:noAutofit/>
          </a:bodyPr>
          <a:lstStyle/>
          <a:p>
            <a:r>
              <a:rPr lang="tr-TR" sz="2800" b="1" dirty="0"/>
              <a:t>Çevre Kirliliği ve Kaynakların Tüketimi</a:t>
            </a:r>
          </a:p>
          <a:p>
            <a:endParaRPr lang="tr-TR" sz="2800" b="1" dirty="0"/>
          </a:p>
          <a:p>
            <a:r>
              <a:rPr lang="tr-TR" sz="2800" b="1" dirty="0">
                <a:solidFill>
                  <a:schemeClr val="accent6">
                    <a:lumMod val="50000"/>
                  </a:schemeClr>
                </a:solidFill>
              </a:rPr>
              <a:t>Soru: </a:t>
            </a:r>
            <a:r>
              <a:rPr lang="tr-TR" sz="2800" b="1" dirty="0"/>
              <a:t>Yapay zeka firmaları verileri işlemek için hangi kaynakları tüketiyor?</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vert="horz" lIns="91440" tIns="45720" rIns="91440" bIns="45720" rtlCol="0">
            <a:normAutofit/>
          </a:bodyPr>
          <a:lstStyle/>
          <a:p>
            <a:pPr defTabSz="914400">
              <a:spcAft>
                <a:spcPts val="600"/>
              </a:spcAft>
            </a:pPr>
            <a:r>
              <a:rPr lang="en-US" kern="1200" baseline="0">
                <a:latin typeface="+mn-lt"/>
                <a:ea typeface="+mn-ea"/>
                <a:cs typeface="+mn-cs"/>
              </a:rPr>
              <a:t>Kaynak: </a:t>
            </a:r>
            <a:r>
              <a:rPr lang="en-US" kern="1200" baseline="0" err="1">
                <a:latin typeface="+mn-lt"/>
                <a:ea typeface="+mn-ea"/>
                <a:cs typeface="+mn-cs"/>
              </a:rPr>
              <a:t>onuraltuntas.net</a:t>
            </a:r>
            <a:r>
              <a:rPr lang="en-US" kern="1200" baseline="0">
                <a:latin typeface="+mn-lt"/>
                <a:ea typeface="+mn-ea"/>
                <a:cs typeface="+mn-cs"/>
              </a:rPr>
              <a:t> </a:t>
            </a:r>
          </a:p>
        </p:txBody>
      </p:sp>
    </p:spTree>
    <p:extLst>
      <p:ext uri="{BB962C8B-B14F-4D97-AF65-F5344CB8AC3E}">
        <p14:creationId xmlns:p14="http://schemas.microsoft.com/office/powerpoint/2010/main" val="184898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6" name="Resim 25" descr="Bir mavi sandalye üzerinde oturan bir dizüstü bilgisayar kullanan robot">
            <a:extLst>
              <a:ext uri="{FF2B5EF4-FFF2-40B4-BE49-F238E27FC236}">
                <a16:creationId xmlns:a16="http://schemas.microsoft.com/office/drawing/2014/main" id="{AEEC4CDA-32E6-8943-E161-59C81EC43971}"/>
              </a:ext>
            </a:extLst>
          </p:cNvPr>
          <p:cNvPicPr>
            <a:picLocks noChangeAspect="1"/>
          </p:cNvPicPr>
          <p:nvPr/>
        </p:nvPicPr>
        <p:blipFill>
          <a:blip r:embed="rId2"/>
          <a:srcRect l="27"/>
          <a:stretch/>
        </p:blipFill>
        <p:spPr>
          <a:xfrm>
            <a:off x="-1" y="10"/>
            <a:ext cx="12188652" cy="6857990"/>
          </a:xfrm>
          <a:prstGeom prst="rect">
            <a:avLst/>
          </a:prstGeom>
        </p:spPr>
      </p:pic>
      <p:sp>
        <p:nvSpPr>
          <p:cNvPr id="50" name="Rectangle 49">
            <a:extLst>
              <a:ext uri="{FF2B5EF4-FFF2-40B4-BE49-F238E27FC236}">
                <a16:creationId xmlns:a16="http://schemas.microsoft.com/office/drawing/2014/main" id="{2078F889-8780-48D5-8B9E-DF8B13063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3A4CABA2-22A0-44B2-BD92-28FF73FCE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a:p>
        </p:txBody>
      </p:sp>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1074047" y="1435998"/>
            <a:ext cx="9601200" cy="3581400"/>
          </a:xfrm>
        </p:spPr>
        <p:txBody>
          <a:bodyPr>
            <a:noAutofit/>
          </a:bodyPr>
          <a:lstStyle/>
          <a:p>
            <a:pPr marL="0" indent="0">
              <a:buNone/>
            </a:pPr>
            <a:r>
              <a:rPr lang="tr-TR" sz="3600" dirty="0">
                <a:solidFill>
                  <a:schemeClr val="bg2"/>
                </a:solidFill>
              </a:rPr>
              <a:t>Teknoloji</a:t>
            </a:r>
          </a:p>
          <a:p>
            <a:pPr marL="0" indent="0">
              <a:buNone/>
            </a:pPr>
            <a:endParaRPr lang="tr-TR" sz="3600" b="1" dirty="0">
              <a:solidFill>
                <a:schemeClr val="bg2"/>
              </a:solidFill>
            </a:endParaRPr>
          </a:p>
          <a:p>
            <a:r>
              <a:rPr lang="tr-TR" sz="3600" b="1" dirty="0">
                <a:solidFill>
                  <a:schemeClr val="bg2"/>
                </a:solidFill>
              </a:rPr>
              <a:t>İnsan yaşamını kolaylaştırmak</a:t>
            </a:r>
          </a:p>
          <a:p>
            <a:r>
              <a:rPr lang="tr-TR" sz="3600" b="1" dirty="0">
                <a:solidFill>
                  <a:schemeClr val="bg2"/>
                </a:solidFill>
              </a:rPr>
              <a:t>Verimliliği artırmak ve sorunları çözmek </a:t>
            </a:r>
          </a:p>
          <a:p>
            <a:r>
              <a:rPr lang="tr-TR" sz="3600" b="1" dirty="0">
                <a:solidFill>
                  <a:schemeClr val="bg2"/>
                </a:solidFill>
              </a:rPr>
              <a:t>Araç, sistem ve yöntemler toplamı</a:t>
            </a:r>
          </a:p>
          <a:p>
            <a:endParaRPr lang="tr-TR" sz="2400" dirty="0">
              <a:solidFill>
                <a:schemeClr val="bg2"/>
              </a:solidFill>
            </a:endParaRP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a:normAutofit/>
          </a:bodyPr>
          <a:lstStyle/>
          <a:p>
            <a:pPr>
              <a:spcAft>
                <a:spcPts val="600"/>
              </a:spcAft>
            </a:pPr>
            <a:r>
              <a:rPr lang="en-US" dirty="0">
                <a:solidFill>
                  <a:srgbClr val="FFFFFF"/>
                </a:solidFill>
              </a:rPr>
              <a:t>Kaynak: onuraltuntas.net </a:t>
            </a:r>
          </a:p>
        </p:txBody>
      </p:sp>
    </p:spTree>
    <p:extLst>
      <p:ext uri="{BB962C8B-B14F-4D97-AF65-F5344CB8AC3E}">
        <p14:creationId xmlns:p14="http://schemas.microsoft.com/office/powerpoint/2010/main" val="36324605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0840722-C0FA-2424-509C-E7269E1EA14B}"/>
              </a:ext>
            </a:extLst>
          </p:cNvPr>
          <p:cNvSpPr>
            <a:spLocks noGrp="1"/>
          </p:cNvSpPr>
          <p:nvPr>
            <p:ph idx="1"/>
          </p:nvPr>
        </p:nvSpPr>
        <p:spPr>
          <a:xfrm>
            <a:off x="6096001" y="2631679"/>
            <a:ext cx="5414128" cy="1794656"/>
          </a:xfrm>
        </p:spPr>
        <p:txBody>
          <a:bodyPr vert="horz" lIns="91440" tIns="45720" rIns="91440" bIns="45720" rtlCol="0">
            <a:normAutofit/>
          </a:bodyPr>
          <a:lstStyle/>
          <a:p>
            <a:pPr marL="0" indent="0" algn="just">
              <a:buNone/>
            </a:pPr>
            <a:r>
              <a:rPr lang="tr-TR" sz="2800" dirty="0">
                <a:effectLst/>
                <a:latin typeface="Calibri" panose="020F0502020204030204" pitchFamily="34" charset="0"/>
              </a:rPr>
              <a:t>Teknolojinin gelecekteki olası olumsuz sonuçlarını tartışınız.</a:t>
            </a:r>
          </a:p>
        </p:txBody>
      </p:sp>
      <p:pic>
        <p:nvPicPr>
          <p:cNvPr id="5" name="Grafik 4" descr="Sorular ana hat">
            <a:extLst>
              <a:ext uri="{FF2B5EF4-FFF2-40B4-BE49-F238E27FC236}">
                <a16:creationId xmlns:a16="http://schemas.microsoft.com/office/drawing/2014/main" id="{B37577D3-0311-6E5E-4265-74D7158EF7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71403" y="1425173"/>
            <a:ext cx="4207669" cy="4207669"/>
          </a:xfrm>
          <a:prstGeom prst="rect">
            <a:avLst/>
          </a:prstGeom>
        </p:spPr>
      </p:pic>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584054" y="6453386"/>
            <a:ext cx="7023377" cy="404614"/>
          </a:xfrm>
        </p:spPr>
        <p:txBody>
          <a:bodyPr vert="horz" lIns="91440" tIns="45720" rIns="91440" bIns="45720" rtlCol="0" anchor="ctr">
            <a:normAutofit/>
          </a:bodyPr>
          <a:lstStyle/>
          <a:p>
            <a:pPr algn="ctr" defTabSz="914400">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23664340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9401" name="Rectangle 99397">
            <a:extLst>
              <a:ext uri="{FF2B5EF4-FFF2-40B4-BE49-F238E27FC236}">
                <a16:creationId xmlns:a16="http://schemas.microsoft.com/office/drawing/2014/main" id="{C96282C0-351C-48EE-A89D-D662C5DB2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385" name="Picture 99384" descr="Uygulamalara sahip mobil cihaz">
            <a:extLst>
              <a:ext uri="{FF2B5EF4-FFF2-40B4-BE49-F238E27FC236}">
                <a16:creationId xmlns:a16="http://schemas.microsoft.com/office/drawing/2014/main" id="{0885FBAC-17FE-3262-995B-F770F9A50A68}"/>
              </a:ext>
            </a:extLst>
          </p:cNvPr>
          <p:cNvPicPr>
            <a:picLocks noChangeAspect="1"/>
          </p:cNvPicPr>
          <p:nvPr/>
        </p:nvPicPr>
        <p:blipFill>
          <a:blip r:embed="rId2"/>
          <a:srcRect l="51923" r="12205"/>
          <a:stretch>
            <a:fillRect/>
          </a:stretch>
        </p:blipFill>
        <p:spPr>
          <a:xfrm>
            <a:off x="-1" y="10"/>
            <a:ext cx="4373546" cy="6857990"/>
          </a:xfrm>
          <a:prstGeom prst="rect">
            <a:avLst/>
          </a:prstGeom>
        </p:spPr>
      </p:pic>
      <p:sp>
        <p:nvSpPr>
          <p:cNvPr id="99400" name="Rectangle 99399">
            <a:extLst>
              <a:ext uri="{FF2B5EF4-FFF2-40B4-BE49-F238E27FC236}">
                <a16:creationId xmlns:a16="http://schemas.microsoft.com/office/drawing/2014/main" id="{1B35EC73-2F87-44A7-B231-91053659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354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36F47AFB-1571-DC93-70AD-F348A69F544C}"/>
              </a:ext>
            </a:extLst>
          </p:cNvPr>
          <p:cNvSpPr txBox="1"/>
          <p:nvPr/>
        </p:nvSpPr>
        <p:spPr>
          <a:xfrm>
            <a:off x="4861541" y="1638300"/>
            <a:ext cx="6282174" cy="3581400"/>
          </a:xfrm>
          <a:prstGeom prst="rect">
            <a:avLst/>
          </a:prstGeom>
        </p:spPr>
        <p:txBody>
          <a:bodyPr vert="horz" lIns="91440" tIns="45720" rIns="91440" bIns="45720" rtlCol="0">
            <a:normAutofit/>
          </a:bodyPr>
          <a:lstStyle/>
          <a:p>
            <a:pPr marL="384048" indent="-384048" defTabSz="914400">
              <a:lnSpc>
                <a:spcPct val="94000"/>
              </a:lnSpc>
              <a:spcAft>
                <a:spcPts val="200"/>
              </a:spcAft>
              <a:buFont typeface="Franklin Gothic Book" panose="020B0503020102020204" pitchFamily="34" charset="0"/>
            </a:pPr>
            <a:endParaRPr lang="en-US" b="1" dirty="0">
              <a:solidFill>
                <a:schemeClr val="tx2"/>
              </a:solidFill>
            </a:endParaRPr>
          </a:p>
          <a:p>
            <a:pPr marL="384048" indent="-384048" defTabSz="914400">
              <a:lnSpc>
                <a:spcPct val="94000"/>
              </a:lnSpc>
              <a:spcAft>
                <a:spcPts val="200"/>
              </a:spcAft>
              <a:buFont typeface="Franklin Gothic Book" panose="020B0503020102020204" pitchFamily="34" charset="0"/>
            </a:pPr>
            <a:endParaRPr lang="en-US" b="1" dirty="0">
              <a:solidFill>
                <a:schemeClr val="tx2"/>
              </a:solidFill>
            </a:endParaRPr>
          </a:p>
          <a:p>
            <a:pPr marL="384048" indent="-384048" defTabSz="914400">
              <a:lnSpc>
                <a:spcPct val="94000"/>
              </a:lnSpc>
              <a:spcAft>
                <a:spcPts val="200"/>
              </a:spcAft>
              <a:buFont typeface="Franklin Gothic Book" panose="020B0503020102020204" pitchFamily="34" charset="0"/>
            </a:pPr>
            <a:endParaRPr lang="en-US" b="1" dirty="0">
              <a:solidFill>
                <a:schemeClr val="tx2"/>
              </a:solidFill>
            </a:endParaRPr>
          </a:p>
          <a:p>
            <a:pPr marL="384048" indent="-384048" defTabSz="914400">
              <a:lnSpc>
                <a:spcPct val="94000"/>
              </a:lnSpc>
              <a:spcAft>
                <a:spcPts val="200"/>
              </a:spcAft>
              <a:buFont typeface="Franklin Gothic Book" panose="020B0503020102020204" pitchFamily="34" charset="0"/>
              <a:buChar char="§"/>
            </a:pPr>
            <a:endParaRPr lang="en-US" dirty="0">
              <a:solidFill>
                <a:schemeClr val="tx2"/>
              </a:solidFill>
            </a:endParaRPr>
          </a:p>
          <a:p>
            <a:pPr marL="285750" lvl="1" indent="-285750" defTabSz="914400">
              <a:lnSpc>
                <a:spcPct val="94000"/>
              </a:lnSpc>
              <a:spcAft>
                <a:spcPts val="200"/>
              </a:spcAft>
              <a:buFont typeface="Wingdings" pitchFamily="2" charset="2"/>
              <a:buChar char="§"/>
            </a:pPr>
            <a:r>
              <a:rPr lang="en-US" sz="2400" dirty="0" err="1">
                <a:solidFill>
                  <a:schemeClr val="tx2"/>
                </a:solidFill>
              </a:rPr>
              <a:t>Teknolojik</a:t>
            </a:r>
            <a:r>
              <a:rPr lang="en-US" sz="2400" dirty="0">
                <a:solidFill>
                  <a:schemeClr val="tx2"/>
                </a:solidFill>
              </a:rPr>
              <a:t> </a:t>
            </a:r>
            <a:r>
              <a:rPr lang="en-US" sz="2400" dirty="0" err="1">
                <a:solidFill>
                  <a:schemeClr val="tx2"/>
                </a:solidFill>
              </a:rPr>
              <a:t>yenilikleri</a:t>
            </a:r>
            <a:r>
              <a:rPr lang="en-US" sz="2400" dirty="0">
                <a:solidFill>
                  <a:schemeClr val="tx2"/>
                </a:solidFill>
              </a:rPr>
              <a:t> </a:t>
            </a:r>
            <a:r>
              <a:rPr lang="en-US" sz="2400" dirty="0" err="1">
                <a:solidFill>
                  <a:schemeClr val="tx2"/>
                </a:solidFill>
              </a:rPr>
              <a:t>yakından</a:t>
            </a:r>
            <a:r>
              <a:rPr lang="en-US" sz="2400" dirty="0">
                <a:solidFill>
                  <a:schemeClr val="tx2"/>
                </a:solidFill>
              </a:rPr>
              <a:t> </a:t>
            </a:r>
            <a:r>
              <a:rPr lang="en-US" sz="2400" dirty="0" err="1">
                <a:solidFill>
                  <a:schemeClr val="tx2"/>
                </a:solidFill>
              </a:rPr>
              <a:t>takip</a:t>
            </a:r>
            <a:r>
              <a:rPr lang="en-US" sz="2400" dirty="0">
                <a:solidFill>
                  <a:schemeClr val="tx2"/>
                </a:solidFill>
              </a:rPr>
              <a:t> </a:t>
            </a:r>
            <a:r>
              <a:rPr lang="en-US" sz="2400" dirty="0" err="1">
                <a:solidFill>
                  <a:schemeClr val="tx2"/>
                </a:solidFill>
              </a:rPr>
              <a:t>eden</a:t>
            </a:r>
            <a:r>
              <a:rPr lang="en-US" sz="2400" dirty="0">
                <a:solidFill>
                  <a:schemeClr val="tx2"/>
                </a:solidFill>
              </a:rPr>
              <a:t> </a:t>
            </a:r>
            <a:r>
              <a:rPr lang="en-US" sz="2400" dirty="0" err="1">
                <a:solidFill>
                  <a:schemeClr val="tx2"/>
                </a:solidFill>
              </a:rPr>
              <a:t>ülkeler</a:t>
            </a:r>
            <a:r>
              <a:rPr lang="en-US" sz="2400" dirty="0">
                <a:solidFill>
                  <a:schemeClr val="tx2"/>
                </a:solidFill>
              </a:rPr>
              <a:t> </a:t>
            </a:r>
            <a:r>
              <a:rPr lang="en-US" sz="2400" dirty="0" err="1">
                <a:solidFill>
                  <a:schemeClr val="tx2"/>
                </a:solidFill>
              </a:rPr>
              <a:t>avantajı</a:t>
            </a:r>
            <a:r>
              <a:rPr lang="en-US" sz="2400" dirty="0">
                <a:solidFill>
                  <a:schemeClr val="tx2"/>
                </a:solidFill>
              </a:rPr>
              <a:t> </a:t>
            </a:r>
            <a:r>
              <a:rPr lang="en-US" sz="2400" dirty="0" err="1">
                <a:solidFill>
                  <a:schemeClr val="tx2"/>
                </a:solidFill>
              </a:rPr>
              <a:t>elde</a:t>
            </a:r>
            <a:r>
              <a:rPr lang="en-US" sz="2400" dirty="0">
                <a:solidFill>
                  <a:schemeClr val="tx2"/>
                </a:solidFill>
              </a:rPr>
              <a:t> </a:t>
            </a:r>
            <a:r>
              <a:rPr lang="en-US" sz="2400" dirty="0" err="1">
                <a:solidFill>
                  <a:schemeClr val="tx2"/>
                </a:solidFill>
              </a:rPr>
              <a:t>ederler</a:t>
            </a:r>
            <a:r>
              <a:rPr lang="en-US" sz="2400" dirty="0">
                <a:solidFill>
                  <a:schemeClr val="tx2"/>
                </a:solidFill>
              </a:rPr>
              <a:t>. </a:t>
            </a:r>
          </a:p>
          <a:p>
            <a:pPr marL="384048" lvl="1" indent="-384048" defTabSz="914400">
              <a:lnSpc>
                <a:spcPct val="94000"/>
              </a:lnSpc>
              <a:spcAft>
                <a:spcPts val="200"/>
              </a:spcAft>
              <a:buFont typeface="Wingdings" pitchFamily="2" charset="2"/>
              <a:buChar char="§"/>
            </a:pPr>
            <a:endParaRPr lang="en-US" sz="2400" dirty="0">
              <a:solidFill>
                <a:schemeClr val="tx2"/>
              </a:solidFill>
            </a:endParaRPr>
          </a:p>
          <a:p>
            <a:pPr marL="285750" lvl="1" indent="-285750" defTabSz="914400">
              <a:lnSpc>
                <a:spcPct val="94000"/>
              </a:lnSpc>
              <a:spcAft>
                <a:spcPts val="200"/>
              </a:spcAft>
              <a:buFont typeface="Wingdings" pitchFamily="2" charset="2"/>
              <a:buChar char="§"/>
            </a:pPr>
            <a:r>
              <a:rPr lang="en-US" sz="2400" b="1" dirty="0">
                <a:solidFill>
                  <a:schemeClr val="tx2"/>
                </a:solidFill>
              </a:rPr>
              <a:t>Örnek:</a:t>
            </a:r>
            <a:r>
              <a:rPr lang="en-US" sz="2400" dirty="0">
                <a:solidFill>
                  <a:schemeClr val="tx2"/>
                </a:solidFill>
              </a:rPr>
              <a:t> Güney Kore</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5100824" y="6453386"/>
            <a:ext cx="4073570"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1834775310"/>
      </p:ext>
    </p:extLst>
  </p:cSld>
  <p:clrMapOvr>
    <a:overrideClrMapping bg1="dk1" tx1="lt1" bg2="dk2" tx2="lt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9420" name="Group 99419">
            <a:extLst>
              <a:ext uri="{FF2B5EF4-FFF2-40B4-BE49-F238E27FC236}">
                <a16:creationId xmlns:a16="http://schemas.microsoft.com/office/drawing/2014/main" id="{624E16E8-84BF-4D4C-A746-2537B1C15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99421" name="Freeform 6">
              <a:extLst>
                <a:ext uri="{FF2B5EF4-FFF2-40B4-BE49-F238E27FC236}">
                  <a16:creationId xmlns:a16="http://schemas.microsoft.com/office/drawing/2014/main" id="{F890A3A2-97E0-41D2-BD93-30D3DFA73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99422" name="Freeform 6">
              <a:extLst>
                <a:ext uri="{FF2B5EF4-FFF2-40B4-BE49-F238E27FC236}">
                  <a16:creationId xmlns:a16="http://schemas.microsoft.com/office/drawing/2014/main" id="{718CB90A-6005-4951-84F5-70B5863EF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99424" name="Rectangle 99423">
            <a:extLst>
              <a:ext uri="{FF2B5EF4-FFF2-40B4-BE49-F238E27FC236}">
                <a16:creationId xmlns:a16="http://schemas.microsoft.com/office/drawing/2014/main" id="{6104E08B-FB60-4434-B4E7-0A7C457D7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426" name="Freeform 6">
            <a:extLst>
              <a:ext uri="{FF2B5EF4-FFF2-40B4-BE49-F238E27FC236}">
                <a16:creationId xmlns:a16="http://schemas.microsoft.com/office/drawing/2014/main" id="{C374E83A-C52E-4001-A061-8E9BFBF3B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7" name="Metin kutusu 6">
            <a:extLst>
              <a:ext uri="{FF2B5EF4-FFF2-40B4-BE49-F238E27FC236}">
                <a16:creationId xmlns:a16="http://schemas.microsoft.com/office/drawing/2014/main" id="{36F47AFB-1571-DC93-70AD-F348A69F544C}"/>
              </a:ext>
            </a:extLst>
          </p:cNvPr>
          <p:cNvSpPr txBox="1"/>
          <p:nvPr/>
        </p:nvSpPr>
        <p:spPr>
          <a:xfrm>
            <a:off x="1478522" y="1480930"/>
            <a:ext cx="5301138" cy="3254321"/>
          </a:xfrm>
          <a:prstGeom prst="rect">
            <a:avLst/>
          </a:prstGeom>
        </p:spPr>
        <p:txBody>
          <a:bodyPr vert="horz" lIns="91440" tIns="45720" rIns="91440" bIns="45720" rtlCol="0" anchor="b">
            <a:normAutofit/>
          </a:bodyPr>
          <a:lstStyle/>
          <a:p>
            <a:pPr marL="384048" indent="-384048" defTabSz="914400">
              <a:lnSpc>
                <a:spcPct val="89000"/>
              </a:lnSpc>
              <a:spcBef>
                <a:spcPct val="0"/>
              </a:spcBef>
              <a:spcAft>
                <a:spcPts val="200"/>
              </a:spcAft>
            </a:pPr>
            <a:endParaRPr lang="en-US" sz="5100" b="1" cap="all" dirty="0">
              <a:solidFill>
                <a:schemeClr val="tx2"/>
              </a:solidFill>
              <a:latin typeface="+mj-lt"/>
              <a:ea typeface="+mj-ea"/>
              <a:cs typeface="+mj-cs"/>
            </a:endParaRPr>
          </a:p>
          <a:p>
            <a:pPr defTabSz="914400">
              <a:lnSpc>
                <a:spcPct val="89000"/>
              </a:lnSpc>
              <a:spcBef>
                <a:spcPct val="0"/>
              </a:spcBef>
            </a:pPr>
            <a:r>
              <a:rPr lang="en-US" sz="5100" b="1" cap="all" dirty="0" err="1">
                <a:solidFill>
                  <a:schemeClr val="tx2"/>
                </a:solidFill>
                <a:latin typeface="+mj-lt"/>
                <a:ea typeface="+mj-ea"/>
                <a:cs typeface="+mj-cs"/>
              </a:rPr>
              <a:t>Ulusal</a:t>
            </a:r>
            <a:r>
              <a:rPr lang="en-US" sz="5100" b="1" cap="all" dirty="0">
                <a:solidFill>
                  <a:schemeClr val="tx2"/>
                </a:solidFill>
                <a:latin typeface="+mj-lt"/>
                <a:ea typeface="+mj-ea"/>
                <a:cs typeface="+mj-cs"/>
              </a:rPr>
              <a:t> </a:t>
            </a:r>
            <a:r>
              <a:rPr lang="en-US" sz="5100" b="1" cap="all" dirty="0" err="1">
                <a:solidFill>
                  <a:schemeClr val="tx2"/>
                </a:solidFill>
                <a:latin typeface="+mj-lt"/>
                <a:ea typeface="+mj-ea"/>
                <a:cs typeface="+mj-cs"/>
              </a:rPr>
              <a:t>Güvenlİk</a:t>
            </a:r>
            <a:endParaRPr lang="en-US" sz="5100" cap="all" dirty="0">
              <a:solidFill>
                <a:schemeClr val="tx2"/>
              </a:solidFill>
              <a:latin typeface="+mj-lt"/>
              <a:ea typeface="+mj-ea"/>
              <a:cs typeface="+mj-cs"/>
            </a:endParaRPr>
          </a:p>
          <a:p>
            <a:pPr defTabSz="914400">
              <a:lnSpc>
                <a:spcPct val="89000"/>
              </a:lnSpc>
              <a:spcBef>
                <a:spcPct val="0"/>
              </a:spcBef>
            </a:pPr>
            <a:r>
              <a:rPr lang="en-US" sz="5100" cap="all" dirty="0" err="1">
                <a:solidFill>
                  <a:schemeClr val="tx2"/>
                </a:solidFill>
                <a:latin typeface="+mj-lt"/>
                <a:ea typeface="+mj-ea"/>
                <a:cs typeface="+mj-cs"/>
              </a:rPr>
              <a:t>Askerİ</a:t>
            </a:r>
            <a:r>
              <a:rPr lang="en-US" sz="5100" cap="all" dirty="0">
                <a:solidFill>
                  <a:schemeClr val="tx2"/>
                </a:solidFill>
                <a:latin typeface="+mj-lt"/>
                <a:ea typeface="+mj-ea"/>
                <a:cs typeface="+mj-cs"/>
              </a:rPr>
              <a:t> ve </a:t>
            </a:r>
            <a:r>
              <a:rPr lang="en-US" sz="5100" cap="all" dirty="0" err="1">
                <a:solidFill>
                  <a:schemeClr val="tx2"/>
                </a:solidFill>
                <a:latin typeface="+mj-lt"/>
                <a:ea typeface="+mj-ea"/>
                <a:cs typeface="+mj-cs"/>
              </a:rPr>
              <a:t>sİber</a:t>
            </a:r>
            <a:r>
              <a:rPr lang="en-US" sz="5100" cap="all" dirty="0">
                <a:solidFill>
                  <a:schemeClr val="tx2"/>
                </a:solidFill>
                <a:latin typeface="+mj-lt"/>
                <a:ea typeface="+mj-ea"/>
                <a:cs typeface="+mj-cs"/>
              </a:rPr>
              <a:t> </a:t>
            </a:r>
            <a:r>
              <a:rPr lang="en-US" sz="5100" cap="all" dirty="0" err="1">
                <a:solidFill>
                  <a:schemeClr val="tx2"/>
                </a:solidFill>
                <a:latin typeface="+mj-lt"/>
                <a:ea typeface="+mj-ea"/>
                <a:cs typeface="+mj-cs"/>
              </a:rPr>
              <a:t>güvenlİk</a:t>
            </a:r>
            <a:r>
              <a:rPr lang="en-US" sz="5100" cap="all" dirty="0">
                <a:solidFill>
                  <a:schemeClr val="tx2"/>
                </a:solidFill>
                <a:latin typeface="+mj-lt"/>
                <a:ea typeface="+mj-ea"/>
                <a:cs typeface="+mj-cs"/>
              </a:rPr>
              <a:t> </a:t>
            </a:r>
          </a:p>
        </p:txBody>
      </p:sp>
      <p:pic>
        <p:nvPicPr>
          <p:cNvPr id="3" name="Resim 2" descr="Free photo: army, black-and-white, gun, military, person, soldier, suit ...">
            <a:extLst>
              <a:ext uri="{FF2B5EF4-FFF2-40B4-BE49-F238E27FC236}">
                <a16:creationId xmlns:a16="http://schemas.microsoft.com/office/drawing/2014/main" id="{B3AEB9F7-CF3D-D9D4-6F36-65DACA2753F1}"/>
              </a:ext>
            </a:extLst>
          </p:cNvPr>
          <p:cNvPicPr>
            <a:picLocks noChangeAspect="1"/>
          </p:cNvPicPr>
          <p:nvPr/>
        </p:nvPicPr>
        <p:blipFill>
          <a:blip r:embed="rId2">
            <a:extLst>
              <a:ext uri="{837473B0-CC2E-450A-ABE3-18F120FF3D39}">
                <a1611:picAttrSrcUrl xmlns:a1611="http://schemas.microsoft.com/office/drawing/2016/11/main" r:id="rId3"/>
              </a:ext>
            </a:extLst>
          </a:blip>
          <a:srcRect r="3446"/>
          <a:stretch>
            <a:fillRect/>
          </a:stretch>
        </p:blipFill>
        <p:spPr>
          <a:xfrm>
            <a:off x="7225748" y="-3"/>
            <a:ext cx="4966252" cy="3429002"/>
          </a:xfrm>
          <a:prstGeom prst="rect">
            <a:avLst/>
          </a:prstGeom>
        </p:spPr>
      </p:pic>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1478522" y="6352906"/>
            <a:ext cx="3247106"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pic>
        <p:nvPicPr>
          <p:cNvPr id="99385" name="Picture 99384" descr="Uygulamalara sahip mobil cihaz">
            <a:extLst>
              <a:ext uri="{FF2B5EF4-FFF2-40B4-BE49-F238E27FC236}">
                <a16:creationId xmlns:a16="http://schemas.microsoft.com/office/drawing/2014/main" id="{0885FBAC-17FE-3262-995B-F770F9A50A68}"/>
              </a:ext>
            </a:extLst>
          </p:cNvPr>
          <p:cNvPicPr>
            <a:picLocks noChangeAspect="1"/>
          </p:cNvPicPr>
          <p:nvPr/>
        </p:nvPicPr>
        <p:blipFill>
          <a:blip r:embed="rId4"/>
          <a:srcRect l="18533"/>
          <a:stretch>
            <a:fillRect/>
          </a:stretch>
        </p:blipFill>
        <p:spPr>
          <a:xfrm>
            <a:off x="7225748" y="3429003"/>
            <a:ext cx="4966252" cy="3428999"/>
          </a:xfrm>
          <a:prstGeom prst="rect">
            <a:avLst/>
          </a:prstGeom>
        </p:spPr>
      </p:pic>
    </p:spTree>
    <p:extLst>
      <p:ext uri="{BB962C8B-B14F-4D97-AF65-F5344CB8AC3E}">
        <p14:creationId xmlns:p14="http://schemas.microsoft.com/office/powerpoint/2010/main" val="2660045534"/>
      </p:ext>
    </p:extLst>
  </p:cSld>
  <p:clrMapOvr>
    <a:overrideClrMapping bg1="dk1" tx1="lt1" bg2="dk2" tx2="lt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9419" name="Rectangle 99414">
            <a:extLst>
              <a:ext uri="{FF2B5EF4-FFF2-40B4-BE49-F238E27FC236}">
                <a16:creationId xmlns:a16="http://schemas.microsoft.com/office/drawing/2014/main" id="{F8B556C4-7E49-4C36-845D-FC58F5073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Resim 7" descr="Happy Family Images | Free Photos, HD Backgrounds, PNGs, Vectors ...">
            <a:extLst>
              <a:ext uri="{FF2B5EF4-FFF2-40B4-BE49-F238E27FC236}">
                <a16:creationId xmlns:a16="http://schemas.microsoft.com/office/drawing/2014/main" id="{66FA2C58-D1B1-D088-1A39-C4CA4CBDF2A1}"/>
              </a:ext>
            </a:extLst>
          </p:cNvPr>
          <p:cNvPicPr>
            <a:picLocks noChangeAspect="1"/>
          </p:cNvPicPr>
          <p:nvPr/>
        </p:nvPicPr>
        <p:blipFill>
          <a:blip r:embed="rId2">
            <a:alphaModFix amt="35000"/>
            <a:extLst>
              <a:ext uri="{837473B0-CC2E-450A-ABE3-18F120FF3D39}">
                <a1611:picAttrSrcUrl xmlns:a1611="http://schemas.microsoft.com/office/drawing/2016/11/main" r:id="rId3"/>
              </a:ext>
            </a:extLst>
          </a:blip>
          <a:srcRect l="13561" r="24186" b="1"/>
          <a:stretch>
            <a:fillRect/>
          </a:stretch>
        </p:blipFill>
        <p:spPr>
          <a:xfrm>
            <a:off x="-1" y="10"/>
            <a:ext cx="6099048" cy="6857990"/>
          </a:xfrm>
          <a:prstGeom prst="rect">
            <a:avLst/>
          </a:prstGeom>
        </p:spPr>
      </p:pic>
      <p:pic>
        <p:nvPicPr>
          <p:cNvPr id="99385" name="Picture 99384" descr="Uygulamalara sahip mobil cihaz">
            <a:extLst>
              <a:ext uri="{FF2B5EF4-FFF2-40B4-BE49-F238E27FC236}">
                <a16:creationId xmlns:a16="http://schemas.microsoft.com/office/drawing/2014/main" id="{0885FBAC-17FE-3262-995B-F770F9A50A68}"/>
              </a:ext>
            </a:extLst>
          </p:cNvPr>
          <p:cNvPicPr>
            <a:picLocks noChangeAspect="1"/>
          </p:cNvPicPr>
          <p:nvPr/>
        </p:nvPicPr>
        <p:blipFill>
          <a:blip r:embed="rId4">
            <a:alphaModFix amt="35000"/>
          </a:blip>
          <a:srcRect l="25025" r="25025"/>
          <a:stretch>
            <a:fillRect/>
          </a:stretch>
        </p:blipFill>
        <p:spPr>
          <a:xfrm>
            <a:off x="6102096" y="10"/>
            <a:ext cx="6089904" cy="6857990"/>
          </a:xfrm>
          <a:prstGeom prst="rect">
            <a:avLst/>
          </a:prstGeom>
        </p:spPr>
      </p:pic>
      <p:sp>
        <p:nvSpPr>
          <p:cNvPr id="7" name="Metin kutusu 6">
            <a:extLst>
              <a:ext uri="{FF2B5EF4-FFF2-40B4-BE49-F238E27FC236}">
                <a16:creationId xmlns:a16="http://schemas.microsoft.com/office/drawing/2014/main" id="{36F47AFB-1571-DC93-70AD-F348A69F544C}"/>
              </a:ext>
            </a:extLst>
          </p:cNvPr>
          <p:cNvSpPr txBox="1"/>
          <p:nvPr/>
        </p:nvSpPr>
        <p:spPr>
          <a:xfrm>
            <a:off x="6425381" y="-712839"/>
            <a:ext cx="9601200" cy="3581400"/>
          </a:xfrm>
          <a:prstGeom prst="rect">
            <a:avLst/>
          </a:prstGeom>
        </p:spPr>
        <p:txBody>
          <a:bodyPr vert="horz" lIns="91440" tIns="45720" rIns="91440" bIns="45720" rtlCol="0">
            <a:normAutofit/>
          </a:bodyPr>
          <a:lstStyle/>
          <a:p>
            <a:pPr marL="384048" indent="-384048" defTabSz="914400">
              <a:lnSpc>
                <a:spcPct val="94000"/>
              </a:lnSpc>
              <a:spcBef>
                <a:spcPct val="0"/>
              </a:spcBef>
              <a:spcAft>
                <a:spcPts val="200"/>
              </a:spcAft>
              <a:buFont typeface="Franklin Gothic Book" panose="020B0503020102020204" pitchFamily="34" charset="0"/>
            </a:pPr>
            <a:endParaRPr lang="en-US" cap="all" dirty="0">
              <a:solidFill>
                <a:schemeClr val="tx2"/>
              </a:solidFill>
              <a:effectLst/>
            </a:endParaRPr>
          </a:p>
          <a:p>
            <a:pPr marL="384048" indent="-384048" defTabSz="914400">
              <a:lnSpc>
                <a:spcPct val="94000"/>
              </a:lnSpc>
              <a:spcBef>
                <a:spcPct val="0"/>
              </a:spcBef>
              <a:spcAft>
                <a:spcPts val="200"/>
              </a:spcAft>
              <a:buFont typeface="Franklin Gothic Book" panose="020B0503020102020204" pitchFamily="34" charset="0"/>
            </a:pPr>
            <a:endParaRPr lang="en-US" b="1" cap="all" dirty="0">
              <a:solidFill>
                <a:schemeClr val="tx2"/>
              </a:solidFill>
            </a:endParaRPr>
          </a:p>
          <a:p>
            <a:pPr marL="384048" indent="-384048" defTabSz="914400">
              <a:lnSpc>
                <a:spcPct val="94000"/>
              </a:lnSpc>
              <a:spcBef>
                <a:spcPct val="0"/>
              </a:spcBef>
              <a:spcAft>
                <a:spcPts val="200"/>
              </a:spcAft>
              <a:buFont typeface="Franklin Gothic Book" panose="020B0503020102020204" pitchFamily="34" charset="0"/>
            </a:pPr>
            <a:endParaRPr lang="en-US" b="1" cap="all" dirty="0">
              <a:solidFill>
                <a:schemeClr val="tx2"/>
              </a:solidFill>
            </a:endParaRPr>
          </a:p>
          <a:p>
            <a:pPr marL="384048" indent="-384048" defTabSz="914400">
              <a:lnSpc>
                <a:spcPct val="94000"/>
              </a:lnSpc>
              <a:spcBef>
                <a:spcPct val="0"/>
              </a:spcBef>
              <a:spcAft>
                <a:spcPts val="200"/>
              </a:spcAft>
              <a:buFont typeface="Franklin Gothic Book" panose="020B0503020102020204" pitchFamily="34" charset="0"/>
            </a:pPr>
            <a:endParaRPr lang="en-US" b="1" cap="all" dirty="0">
              <a:solidFill>
                <a:schemeClr val="tx2"/>
              </a:solidFill>
            </a:endParaRPr>
          </a:p>
          <a:p>
            <a:pPr marL="384048" indent="-384048" defTabSz="914400">
              <a:lnSpc>
                <a:spcPct val="94000"/>
              </a:lnSpc>
              <a:spcBef>
                <a:spcPct val="0"/>
              </a:spcBef>
              <a:spcAft>
                <a:spcPts val="200"/>
              </a:spcAft>
              <a:buFont typeface="Franklin Gothic Book" panose="020B0503020102020204" pitchFamily="34" charset="0"/>
            </a:pPr>
            <a:r>
              <a:rPr lang="en-US" sz="2800" b="1" cap="all" dirty="0" err="1">
                <a:solidFill>
                  <a:schemeClr val="tx2"/>
                </a:solidFill>
              </a:rPr>
              <a:t>Toplumsal</a:t>
            </a:r>
            <a:r>
              <a:rPr lang="en-US" sz="2800" b="1" cap="all" dirty="0">
                <a:solidFill>
                  <a:schemeClr val="tx2"/>
                </a:solidFill>
              </a:rPr>
              <a:t> </a:t>
            </a:r>
            <a:r>
              <a:rPr lang="en-US" sz="2800" b="1" cap="all" dirty="0" err="1">
                <a:solidFill>
                  <a:schemeClr val="tx2"/>
                </a:solidFill>
              </a:rPr>
              <a:t>Refah</a:t>
            </a:r>
            <a:r>
              <a:rPr lang="en-US" sz="2800" b="1" cap="all" dirty="0">
                <a:solidFill>
                  <a:schemeClr val="tx2"/>
                </a:solidFill>
              </a:rPr>
              <a:t> ve </a:t>
            </a:r>
            <a:r>
              <a:rPr lang="en-US" sz="2800" b="1" cap="all" dirty="0" err="1">
                <a:solidFill>
                  <a:schemeClr val="tx2"/>
                </a:solidFill>
              </a:rPr>
              <a:t>Kalkınma</a:t>
            </a:r>
            <a:endParaRPr lang="en-US" sz="2800" b="1" cap="all" dirty="0">
              <a:solidFill>
                <a:schemeClr val="tx2"/>
              </a:solidFill>
            </a:endParaRP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893564" y="6453386"/>
            <a:ext cx="6280830"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1092478248"/>
      </p:ext>
    </p:extLst>
  </p:cSld>
  <p:clrMapOvr>
    <a:overrideClrMapping bg1="dk1" tx1="lt1" bg2="dk2" tx2="lt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9411" name="Group 99410">
            <a:extLst>
              <a:ext uri="{FF2B5EF4-FFF2-40B4-BE49-F238E27FC236}">
                <a16:creationId xmlns:a16="http://schemas.microsoft.com/office/drawing/2014/main" id="{624E16E8-84BF-4D4C-A746-2537B1C15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99412" name="Freeform 6">
              <a:extLst>
                <a:ext uri="{FF2B5EF4-FFF2-40B4-BE49-F238E27FC236}">
                  <a16:creationId xmlns:a16="http://schemas.microsoft.com/office/drawing/2014/main" id="{F890A3A2-97E0-41D2-BD93-30D3DFA73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99413" name="Freeform 6">
              <a:extLst>
                <a:ext uri="{FF2B5EF4-FFF2-40B4-BE49-F238E27FC236}">
                  <a16:creationId xmlns:a16="http://schemas.microsoft.com/office/drawing/2014/main" id="{718CB90A-6005-4951-84F5-70B5863EF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99415" name="Rectangle 99414">
            <a:extLst>
              <a:ext uri="{FF2B5EF4-FFF2-40B4-BE49-F238E27FC236}">
                <a16:creationId xmlns:a16="http://schemas.microsoft.com/office/drawing/2014/main" id="{6104E08B-FB60-4434-B4E7-0A7C457D72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417" name="Freeform 6">
            <a:extLst>
              <a:ext uri="{FF2B5EF4-FFF2-40B4-BE49-F238E27FC236}">
                <a16:creationId xmlns:a16="http://schemas.microsoft.com/office/drawing/2014/main" id="{C374E83A-C52E-4001-A061-8E9BFBF3B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sp>
        <p:nvSpPr>
          <p:cNvPr id="7" name="Metin kutusu 6">
            <a:extLst>
              <a:ext uri="{FF2B5EF4-FFF2-40B4-BE49-F238E27FC236}">
                <a16:creationId xmlns:a16="http://schemas.microsoft.com/office/drawing/2014/main" id="{36F47AFB-1571-DC93-70AD-F348A69F544C}"/>
              </a:ext>
            </a:extLst>
          </p:cNvPr>
          <p:cNvSpPr txBox="1"/>
          <p:nvPr/>
        </p:nvSpPr>
        <p:spPr>
          <a:xfrm>
            <a:off x="1389470" y="871450"/>
            <a:ext cx="5301138" cy="3254321"/>
          </a:xfrm>
          <a:prstGeom prst="rect">
            <a:avLst/>
          </a:prstGeom>
        </p:spPr>
        <p:txBody>
          <a:bodyPr vert="horz" lIns="91440" tIns="45720" rIns="91440" bIns="45720" rtlCol="0" anchor="b">
            <a:normAutofit/>
          </a:bodyPr>
          <a:lstStyle/>
          <a:p>
            <a:pPr marL="384048" indent="-384048" defTabSz="914400">
              <a:lnSpc>
                <a:spcPct val="89000"/>
              </a:lnSpc>
              <a:spcBef>
                <a:spcPct val="0"/>
              </a:spcBef>
              <a:spcAft>
                <a:spcPts val="200"/>
              </a:spcAft>
            </a:pPr>
            <a:endParaRPr lang="en-US" sz="3200" b="1" cap="all" dirty="0">
              <a:solidFill>
                <a:schemeClr val="tx2"/>
              </a:solidFill>
              <a:latin typeface="+mj-lt"/>
              <a:ea typeface="+mj-ea"/>
              <a:cs typeface="+mj-cs"/>
            </a:endParaRPr>
          </a:p>
          <a:p>
            <a:pPr defTabSz="914400">
              <a:lnSpc>
                <a:spcPct val="89000"/>
              </a:lnSpc>
              <a:spcBef>
                <a:spcPct val="0"/>
              </a:spcBef>
            </a:pPr>
            <a:r>
              <a:rPr lang="en-US" sz="3200" b="1" cap="all" dirty="0" err="1">
                <a:solidFill>
                  <a:schemeClr val="tx2"/>
                </a:solidFill>
                <a:latin typeface="+mj-lt"/>
                <a:ea typeface="+mj-ea"/>
                <a:cs typeface="+mj-cs"/>
              </a:rPr>
              <a:t>Çevresel</a:t>
            </a:r>
            <a:r>
              <a:rPr lang="en-US" sz="3200" b="1" cap="all" dirty="0">
                <a:solidFill>
                  <a:schemeClr val="tx2"/>
                </a:solidFill>
                <a:latin typeface="+mj-lt"/>
                <a:ea typeface="+mj-ea"/>
                <a:cs typeface="+mj-cs"/>
              </a:rPr>
              <a:t> </a:t>
            </a:r>
            <a:r>
              <a:rPr lang="en-US" sz="3200" b="1" cap="all" dirty="0" err="1">
                <a:solidFill>
                  <a:schemeClr val="tx2"/>
                </a:solidFill>
                <a:latin typeface="+mj-lt"/>
                <a:ea typeface="+mj-ea"/>
                <a:cs typeface="+mj-cs"/>
              </a:rPr>
              <a:t>Sürdürülebİlİrlİk</a:t>
            </a:r>
            <a:endParaRPr lang="en-US" sz="3200" b="1" cap="all" dirty="0">
              <a:solidFill>
                <a:schemeClr val="tx2"/>
              </a:solidFill>
              <a:latin typeface="+mj-lt"/>
              <a:ea typeface="+mj-ea"/>
              <a:cs typeface="+mj-cs"/>
            </a:endParaRPr>
          </a:p>
          <a:p>
            <a:pPr defTabSz="914400">
              <a:lnSpc>
                <a:spcPct val="89000"/>
              </a:lnSpc>
              <a:spcBef>
                <a:spcPct val="0"/>
              </a:spcBef>
            </a:pPr>
            <a:endParaRPr lang="en-US" sz="5600" cap="all" dirty="0">
              <a:solidFill>
                <a:schemeClr val="tx2"/>
              </a:solidFill>
              <a:latin typeface="+mj-lt"/>
              <a:ea typeface="+mj-ea"/>
              <a:cs typeface="+mj-cs"/>
            </a:endParaRPr>
          </a:p>
        </p:txBody>
      </p:sp>
      <p:pic>
        <p:nvPicPr>
          <p:cNvPr id="3" name="Resim 2" descr="Ücretsiz resim: ahşap, doğa, yaprak, nehir, liken, peyzaj, ağaç, moss ...">
            <a:extLst>
              <a:ext uri="{FF2B5EF4-FFF2-40B4-BE49-F238E27FC236}">
                <a16:creationId xmlns:a16="http://schemas.microsoft.com/office/drawing/2014/main" id="{A41F9C01-4C5E-195B-37FE-3C647E61DF7A}"/>
              </a:ext>
            </a:extLst>
          </p:cNvPr>
          <p:cNvPicPr>
            <a:picLocks noChangeAspect="1"/>
          </p:cNvPicPr>
          <p:nvPr/>
        </p:nvPicPr>
        <p:blipFill>
          <a:blip r:embed="rId2">
            <a:extLst>
              <a:ext uri="{837473B0-CC2E-450A-ABE3-18F120FF3D39}">
                <a1611:picAttrSrcUrl xmlns:a1611="http://schemas.microsoft.com/office/drawing/2016/11/main" r:id="rId3"/>
              </a:ext>
            </a:extLst>
          </a:blip>
          <a:srcRect r="3328" b="2"/>
          <a:stretch>
            <a:fillRect/>
          </a:stretch>
        </p:blipFill>
        <p:spPr>
          <a:xfrm>
            <a:off x="7225748" y="-3"/>
            <a:ext cx="4966252" cy="3429002"/>
          </a:xfrm>
          <a:prstGeom prst="rect">
            <a:avLst/>
          </a:prstGeom>
        </p:spPr>
      </p:pic>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1478522" y="6352906"/>
            <a:ext cx="3247106" cy="404614"/>
          </a:xfrm>
        </p:spPr>
        <p:txBody>
          <a:bodyPr vert="horz" lIns="91440" tIns="45720" rIns="91440" bIns="45720" rtlCol="0" anchor="ctr">
            <a:normAutofit/>
          </a:bodyPr>
          <a:lstStyle/>
          <a:p>
            <a:pPr>
              <a:spcAft>
                <a:spcPts val="600"/>
              </a:spcAft>
            </a:pPr>
            <a:r>
              <a:rPr lang="en-US" kern="1200" baseline="0">
                <a:solidFill>
                  <a:schemeClr val="tx2"/>
                </a:solidFill>
                <a:latin typeface="+mn-lt"/>
                <a:ea typeface="+mn-ea"/>
                <a:cs typeface="+mn-cs"/>
              </a:rPr>
              <a:t>Kaynak: onuraltuntas.net </a:t>
            </a:r>
          </a:p>
        </p:txBody>
      </p:sp>
      <p:pic>
        <p:nvPicPr>
          <p:cNvPr id="99385" name="Picture 99384" descr="Uygulamalara sahip mobil cihaz">
            <a:extLst>
              <a:ext uri="{FF2B5EF4-FFF2-40B4-BE49-F238E27FC236}">
                <a16:creationId xmlns:a16="http://schemas.microsoft.com/office/drawing/2014/main" id="{0885FBAC-17FE-3262-995B-F770F9A50A68}"/>
              </a:ext>
            </a:extLst>
          </p:cNvPr>
          <p:cNvPicPr>
            <a:picLocks noChangeAspect="1"/>
          </p:cNvPicPr>
          <p:nvPr/>
        </p:nvPicPr>
        <p:blipFill>
          <a:blip r:embed="rId4"/>
          <a:srcRect l="18533"/>
          <a:stretch>
            <a:fillRect/>
          </a:stretch>
        </p:blipFill>
        <p:spPr>
          <a:xfrm>
            <a:off x="7225748" y="3429003"/>
            <a:ext cx="4966252" cy="3428999"/>
          </a:xfrm>
          <a:prstGeom prst="rect">
            <a:avLst/>
          </a:prstGeom>
        </p:spPr>
      </p:pic>
    </p:spTree>
    <p:extLst>
      <p:ext uri="{BB962C8B-B14F-4D97-AF65-F5344CB8AC3E}">
        <p14:creationId xmlns:p14="http://schemas.microsoft.com/office/powerpoint/2010/main" val="2480308798"/>
      </p:ext>
    </p:extLst>
  </p:cSld>
  <p:clrMapOvr>
    <a:overrideClrMapping bg1="dk1" tx1="lt1" bg2="dk2" tx2="lt2" accent1="accent1" accent2="accent2" accent3="accent3" accent4="accent4" accent5="accent5" accent6="accent6" hlink="hlink" folHlink="folHlink"/>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9398" name="Group 99397">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99399"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tr-TR"/>
            </a:p>
          </p:txBody>
        </p:sp>
        <p:sp>
          <p:nvSpPr>
            <p:cNvPr id="99400"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tr-TR"/>
            </a:p>
          </p:txBody>
        </p:sp>
      </p:grpSp>
      <p:sp useBgFill="1">
        <p:nvSpPr>
          <p:cNvPr id="99402" name="Rectangle 99401">
            <a:extLst>
              <a:ext uri="{FF2B5EF4-FFF2-40B4-BE49-F238E27FC236}">
                <a16:creationId xmlns:a16="http://schemas.microsoft.com/office/drawing/2014/main" id="{B709ADC9-6EAF-4268-9415-1ED5ECFA2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Professors People JPG Teacher Education Human Images | Free Photos, PNG ...">
            <a:extLst>
              <a:ext uri="{FF2B5EF4-FFF2-40B4-BE49-F238E27FC236}">
                <a16:creationId xmlns:a16="http://schemas.microsoft.com/office/drawing/2014/main" id="{DAA4DFB5-50B8-0CA2-1A2E-5BB66F66E3F3}"/>
              </a:ext>
            </a:extLst>
          </p:cNvPr>
          <p:cNvPicPr>
            <a:picLocks noChangeAspect="1"/>
          </p:cNvPicPr>
          <p:nvPr/>
        </p:nvPicPr>
        <p:blipFill>
          <a:blip r:embed="rId2">
            <a:alphaModFix amt="40000"/>
            <a:extLst>
              <a:ext uri="{837473B0-CC2E-450A-ABE3-18F120FF3D39}">
                <a1611:picAttrSrcUrl xmlns:a1611="http://schemas.microsoft.com/office/drawing/2016/11/main" r:id="rId3"/>
              </a:ext>
            </a:extLst>
          </a:blip>
          <a:srcRect b="15730"/>
          <a:stretch>
            <a:fillRect/>
          </a:stretch>
        </p:blipFill>
        <p:spPr>
          <a:xfrm>
            <a:off x="20" y="10"/>
            <a:ext cx="12191980" cy="6857990"/>
          </a:xfrm>
          <a:prstGeom prst="rect">
            <a:avLst/>
          </a:prstGeom>
        </p:spPr>
      </p:pic>
      <p:sp>
        <p:nvSpPr>
          <p:cNvPr id="7" name="Metin kutusu 6">
            <a:extLst>
              <a:ext uri="{FF2B5EF4-FFF2-40B4-BE49-F238E27FC236}">
                <a16:creationId xmlns:a16="http://schemas.microsoft.com/office/drawing/2014/main" id="{36F47AFB-1571-DC93-70AD-F348A69F544C}"/>
              </a:ext>
            </a:extLst>
          </p:cNvPr>
          <p:cNvSpPr txBox="1"/>
          <p:nvPr/>
        </p:nvSpPr>
        <p:spPr>
          <a:xfrm>
            <a:off x="1915128" y="1788454"/>
            <a:ext cx="8361229" cy="2098226"/>
          </a:xfrm>
          <a:prstGeom prst="rect">
            <a:avLst/>
          </a:prstGeom>
        </p:spPr>
        <p:txBody>
          <a:bodyPr vert="horz" lIns="91440" tIns="45720" rIns="91440" bIns="45720" rtlCol="0" anchor="b">
            <a:normAutofit/>
          </a:bodyPr>
          <a:lstStyle/>
          <a:p>
            <a:pPr marL="384048" indent="-384048" algn="ctr" defTabSz="914400">
              <a:lnSpc>
                <a:spcPct val="89000"/>
              </a:lnSpc>
              <a:spcBef>
                <a:spcPct val="0"/>
              </a:spcBef>
              <a:spcAft>
                <a:spcPts val="200"/>
              </a:spcAft>
            </a:pPr>
            <a:endParaRPr lang="en-US" sz="4500" cap="all">
              <a:solidFill>
                <a:schemeClr val="tx2"/>
              </a:solidFill>
              <a:latin typeface="+mj-lt"/>
              <a:ea typeface="+mj-ea"/>
              <a:cs typeface="+mj-cs"/>
            </a:endParaRPr>
          </a:p>
          <a:p>
            <a:pPr marL="384048" indent="-384048" algn="ctr" defTabSz="914400">
              <a:lnSpc>
                <a:spcPct val="89000"/>
              </a:lnSpc>
              <a:spcBef>
                <a:spcPct val="0"/>
              </a:spcBef>
              <a:spcAft>
                <a:spcPts val="200"/>
              </a:spcAft>
            </a:pPr>
            <a:endParaRPr lang="en-US" sz="4500" b="1" cap="all">
              <a:solidFill>
                <a:schemeClr val="tx2"/>
              </a:solidFill>
              <a:latin typeface="+mj-lt"/>
              <a:ea typeface="+mj-ea"/>
              <a:cs typeface="+mj-cs"/>
            </a:endParaRPr>
          </a:p>
          <a:p>
            <a:pPr marL="384048" indent="-384048" algn="ctr" defTabSz="914400">
              <a:lnSpc>
                <a:spcPct val="89000"/>
              </a:lnSpc>
              <a:spcBef>
                <a:spcPct val="0"/>
              </a:spcBef>
              <a:spcAft>
                <a:spcPts val="200"/>
              </a:spcAft>
            </a:pPr>
            <a:r>
              <a:rPr lang="en-US" sz="4500" b="1" cap="all">
                <a:solidFill>
                  <a:schemeClr val="tx2"/>
                </a:solidFill>
                <a:latin typeface="+mj-lt"/>
                <a:ea typeface="+mj-ea"/>
                <a:cs typeface="+mj-cs"/>
              </a:rPr>
              <a:t>Yaşam boyu öğrenme</a:t>
            </a:r>
            <a:r>
              <a:rPr lang="en-US" sz="4500" cap="all">
                <a:solidFill>
                  <a:schemeClr val="tx2"/>
                </a:solidFill>
                <a:latin typeface="+mj-lt"/>
                <a:ea typeface="+mj-ea"/>
                <a:cs typeface="+mj-cs"/>
              </a:rPr>
              <a:t> </a:t>
            </a:r>
          </a:p>
        </p:txBody>
      </p:sp>
      <p:sp>
        <p:nvSpPr>
          <p:cNvPr id="6" name="Alt Bilgi Yer Tutucusu 5">
            <a:extLst>
              <a:ext uri="{FF2B5EF4-FFF2-40B4-BE49-F238E27FC236}">
                <a16:creationId xmlns:a16="http://schemas.microsoft.com/office/drawing/2014/main" id="{905A37C8-BF7C-19C2-CDB1-2C3E75119F08}"/>
              </a:ext>
            </a:extLst>
          </p:cNvPr>
          <p:cNvSpPr>
            <a:spLocks noGrp="1"/>
          </p:cNvSpPr>
          <p:nvPr>
            <p:ph type="ftr" sz="quarter" idx="11"/>
          </p:nvPr>
        </p:nvSpPr>
        <p:spPr>
          <a:xfrm>
            <a:off x="2584054" y="6453386"/>
            <a:ext cx="7023377" cy="404614"/>
          </a:xfrm>
        </p:spPr>
        <p:txBody>
          <a:bodyPr vert="horz" lIns="91440" tIns="45720" rIns="91440" bIns="45720" rtlCol="0" anchor="ctr">
            <a:normAutofit/>
          </a:bodyPr>
          <a:lstStyle/>
          <a:p>
            <a:pPr algn="ctr">
              <a:spcAft>
                <a:spcPts val="600"/>
              </a:spcAft>
            </a:pPr>
            <a:r>
              <a:rPr lang="en-US" kern="1200" baseline="0">
                <a:solidFill>
                  <a:schemeClr val="tx2"/>
                </a:solidFill>
                <a:latin typeface="+mn-lt"/>
                <a:ea typeface="+mn-ea"/>
                <a:cs typeface="+mn-cs"/>
              </a:rPr>
              <a:t>Kaynak: onuraltuntas.net </a:t>
            </a:r>
          </a:p>
        </p:txBody>
      </p:sp>
    </p:spTree>
    <p:extLst>
      <p:ext uri="{BB962C8B-B14F-4D97-AF65-F5344CB8AC3E}">
        <p14:creationId xmlns:p14="http://schemas.microsoft.com/office/powerpoint/2010/main" val="45397996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Kırpma">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28538</TotalTime>
  <Words>1592</Words>
  <Application>Microsoft Macintosh PowerPoint</Application>
  <PresentationFormat>Geniş ekran</PresentationFormat>
  <Paragraphs>366</Paragraphs>
  <Slides>95</Slides>
  <Notes>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95</vt:i4>
      </vt:variant>
    </vt:vector>
  </HeadingPairs>
  <TitlesOfParts>
    <vt:vector size="102" baseType="lpstr">
      <vt:lpstr>Aptos</vt:lpstr>
      <vt:lpstr>Arial</vt:lpstr>
      <vt:lpstr>Calibri</vt:lpstr>
      <vt:lpstr>Franklin Gothic Book</vt:lpstr>
      <vt:lpstr>Segoe UI</vt:lpstr>
      <vt:lpstr>Wingdings</vt:lpstr>
      <vt:lpstr>Kırpma</vt:lpstr>
      <vt:lpstr>2026-2027 EĞİTİM VE ÖĞRETİM YILI  PROGRAMLAMAYA GİRİŞ VE ALGORİTMA DERSİ  1. ÜNİTE  BİLİŞİM TEKNOLOJİLERİNİN PROGRAMLAMADAKİ YERİ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 </vt:lpstr>
      <vt:lpstr> </vt:lpstr>
      <vt:lpstr>PowerPoint Sunusu</vt:lpstr>
      <vt:lpstr>PowerPoint Sunusu</vt:lpstr>
      <vt:lpstr> </vt:lpstr>
      <vt:lpstr> </vt:lpstr>
      <vt:lpstr>PowerPoint Sunusu</vt:lpstr>
      <vt:lpstr>PowerPoint Sunusu</vt:lpstr>
      <vt:lpstr>PowerPoint Sunusu</vt:lpstr>
      <vt:lpstr>PowerPoint Sunusu</vt:lpstr>
      <vt:lpstr>PowerPoint Sunusu</vt:lpstr>
      <vt:lpstr>Ülkemizde bilişim teknolojileri cihazlarının gelişimi - Bilgisayarlar  </vt:lpstr>
      <vt:lpstr>PowerPoint Sunusu</vt:lpstr>
      <vt:lpstr>PowerPoint Sunusu</vt:lpstr>
      <vt:lpstr>PowerPoint Sunusu</vt:lpstr>
      <vt:lpstr>PowerPoint Sunusu</vt:lpstr>
      <vt:lpstr>Telefonlar   </vt:lpstr>
      <vt:lpstr>PowerPoint Sunusu</vt:lpstr>
      <vt:lpstr>PowerPoint Sunusu</vt:lpstr>
      <vt:lpstr>PowerPoint Sunusu</vt:lpstr>
      <vt:lpstr>PowerPoint Sunusu</vt:lpstr>
      <vt:lpstr>  </vt:lpstr>
      <vt:lpstr>iPAD 1. NESİL - 2010</vt:lpstr>
      <vt:lpstr>  </vt:lpstr>
      <vt:lpstr>Hesap Makineleri </vt:lpstr>
      <vt:lpstr>PowerPoint Sunusu</vt:lpstr>
      <vt:lpstr>PowerPoint Sunusu</vt:lpstr>
      <vt:lpstr>Bilişim teknolojilerinin gelişiminde önemli rol oynayan keşifler, buluşlar, olaylar ve dönüm noktaları    </vt:lpstr>
      <vt:lpstr>PowerPoint Sunusu</vt:lpstr>
      <vt:lpstr>PowerPoint Sunusu</vt:lpstr>
      <vt:lpstr>PowerPoint Sunusu</vt:lpstr>
      <vt:lpstr>PowerPoint Sunusu</vt:lpstr>
      <vt:lpstr>PowerPoint Sunusu</vt:lpstr>
      <vt:lpstr>PowerPoint Sunusu</vt:lpstr>
      <vt:lpstr>PowerPoint Sunusu</vt:lpstr>
      <vt:lpstr>BİLİŞİM TEKNOLOJİLERİNİN GELİŞİMİNDE ÖNEMLİ ROL OYNAYAN KEŞİFLER, BULUŞLAR, OLAYLAR VE DÖNÜM NOKTALARI   </vt:lpstr>
      <vt:lpstr>Cezeri (1136–1206)  </vt:lpstr>
      <vt:lpstr>Cezeri  </vt:lpstr>
      <vt:lpstr>PowerPoint Sunusu</vt:lpstr>
      <vt:lpstr>Isaac Newton (1643-1727)</vt:lpstr>
      <vt:lpstr>James Watt (1736-1819)  </vt:lpstr>
      <vt:lpstr>Charles Babbage (1791-1871)</vt:lpstr>
      <vt:lpstr>Thomas Edison (1847-1931)</vt:lpstr>
      <vt:lpstr>Alexander Graham Bell</vt:lpstr>
      <vt:lpstr>Tim Berners-Lee (1955-)</vt:lpstr>
      <vt:lpstr>Elon Musk (1971-)</vt:lpstr>
      <vt:lpstr>Mobil Uygulama Geliştirme Gerekliliği</vt:lpstr>
      <vt:lpstr>Bilişim Teknolojilerinin Kullanım Alanları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Akıllı Kamera Sistemleri   Bulut Tabanlı Gözetim</vt:lpstr>
      <vt:lpstr>PowerPoint Sunusu</vt:lpstr>
      <vt:lpstr>  </vt:lpstr>
      <vt:lpstr>Akıllı Ulaşım</vt:lpstr>
      <vt:lpstr>PowerPoint Sunusu</vt:lpstr>
      <vt:lpstr>PowerPoint Sunusu</vt:lpstr>
      <vt:lpstr>PowerPoint Sunusu</vt:lpstr>
      <vt:lpstr>  </vt:lpstr>
      <vt:lpstr>PowerPoint Sunusu</vt:lpstr>
      <vt:lpstr>PowerPoint Sunusu</vt:lpstr>
      <vt:lpstr>PowerPoint Sunusu</vt:lpstr>
      <vt:lpstr>PowerPoint Sunusu</vt:lpstr>
      <vt:lpstr>  </vt:lpstr>
      <vt:lpstr>  </vt:lpstr>
      <vt:lpstr>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PROGRAMLAMAYA GİRİŞ VE ALGORİTMA DERSİ  1. ÜNİTE  BİLİŞİM TEKNOLOJİLERİNİN PROGRAMLAMADAKİ YERİ  </dc:title>
  <dc:creator>Onur Altuntaş</dc:creator>
  <cp:lastModifiedBy>onur altuntaş</cp:lastModifiedBy>
  <cp:revision>7</cp:revision>
  <dcterms:created xsi:type="dcterms:W3CDTF">2024-09-02T20:03:31Z</dcterms:created>
  <dcterms:modified xsi:type="dcterms:W3CDTF">2026-08-14T19:59:16Z</dcterms:modified>
</cp:coreProperties>
</file>